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8.jpg" ContentType="image/pn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7" r:id="rId2"/>
    <p:sldId id="262" r:id="rId3"/>
    <p:sldId id="263" r:id="rId4"/>
    <p:sldId id="258" r:id="rId5"/>
    <p:sldId id="259" r:id="rId6"/>
    <p:sldId id="256" r:id="rId7"/>
    <p:sldId id="268" r:id="rId8"/>
    <p:sldId id="260" r:id="rId9"/>
    <p:sldId id="261" r:id="rId10"/>
    <p:sldId id="269" r:id="rId11"/>
    <p:sldId id="264" r:id="rId12"/>
    <p:sldId id="265" r:id="rId13"/>
    <p:sldId id="270" r:id="rId14"/>
    <p:sldId id="271" r:id="rId15"/>
    <p:sldId id="267" r:id="rId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0" d="100"/>
          <a:sy n="70" d="100"/>
        </p:scale>
        <p:origin x="1144" y="40"/>
      </p:cViewPr>
      <p:guideLst/>
    </p:cSldViewPr>
  </p:slideViewPr>
  <p:notesTextViewPr>
    <p:cViewPr>
      <p:scale>
        <a:sx n="1" d="1"/>
        <a:sy n="1" d="1"/>
      </p:scale>
      <p:origin x="0" y="0"/>
    </p:cViewPr>
  </p:notesTextViewPr>
  <p:sorterViewPr>
    <p:cViewPr>
      <p:scale>
        <a:sx n="100" d="100"/>
        <a:sy n="100" d="100"/>
      </p:scale>
      <p:origin x="0" y="-129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2017/8/25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65156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TextEdit="1"/>
          </p:cNvSpPr>
          <p:nvPr>
            <p:ph type="sldImg"/>
          </p:nvPr>
        </p:nvSpPr>
        <p:spPr/>
      </p:sp>
      <p:sp>
        <p:nvSpPr>
          <p:cNvPr id="921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extLst>
      <p:ext uri="{BB962C8B-B14F-4D97-AF65-F5344CB8AC3E}">
        <p14:creationId xmlns:p14="http://schemas.microsoft.com/office/powerpoint/2010/main" val="3625968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TextEdit="1"/>
          </p:cNvSpPr>
          <p:nvPr>
            <p:ph type="sldImg"/>
          </p:nvPr>
        </p:nvSpPr>
        <p:spPr/>
      </p:sp>
      <p:sp>
        <p:nvSpPr>
          <p:cNvPr id="11267"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extLst>
      <p:ext uri="{BB962C8B-B14F-4D97-AF65-F5344CB8AC3E}">
        <p14:creationId xmlns:p14="http://schemas.microsoft.com/office/powerpoint/2010/main" val="1122158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2017/8/25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2017/8/25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2017/8/25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2017/8/25</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2.jpe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jpe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image" Target="../media/image12.png"/><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jpeg"/><Relationship Id="rId24" Type="http://schemas.openxmlformats.org/officeDocument/2006/relationships/image" Target="../media/image43.jpeg"/><Relationship Id="rId5" Type="http://schemas.openxmlformats.org/officeDocument/2006/relationships/image" Target="../media/image24.jpg"/><Relationship Id="rId15" Type="http://schemas.openxmlformats.org/officeDocument/2006/relationships/image" Target="../media/image34.jpg"/><Relationship Id="rId23" Type="http://schemas.openxmlformats.org/officeDocument/2006/relationships/image" Target="../media/image42.jpg"/><Relationship Id="rId28" Type="http://schemas.openxmlformats.org/officeDocument/2006/relationships/image" Target="../media/image47.jpeg"/><Relationship Id="rId10" Type="http://schemas.openxmlformats.org/officeDocument/2006/relationships/image" Target="../media/image29.jpeg"/><Relationship Id="rId19" Type="http://schemas.openxmlformats.org/officeDocument/2006/relationships/image" Target="../media/image38.png"/><Relationship Id="rId4" Type="http://schemas.openxmlformats.org/officeDocument/2006/relationships/image" Target="../media/image23.jpg"/><Relationship Id="rId9" Type="http://schemas.openxmlformats.org/officeDocument/2006/relationships/image" Target="../media/image28.png"/><Relationship Id="rId14" Type="http://schemas.openxmlformats.org/officeDocument/2006/relationships/image" Target="../media/image33.jpeg"/><Relationship Id="rId22" Type="http://schemas.openxmlformats.org/officeDocument/2006/relationships/image" Target="../media/image41.jpg"/><Relationship Id="rId27" Type="http://schemas.openxmlformats.org/officeDocument/2006/relationships/image" Target="../media/image46.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704215" y="262255"/>
            <a:ext cx="6901815" cy="706755"/>
          </a:xfrm>
          <a:prstGeom prst="rect">
            <a:avLst/>
          </a:prstGeom>
          <a:noFill/>
        </p:spPr>
        <p:txBody>
          <a:bodyPr wrap="square" rtlCol="0">
            <a:spAutoFit/>
            <a:scene3d>
              <a:camera prst="orthographicFront"/>
              <a:lightRig rig="threePt" dir="t"/>
            </a:scene3d>
          </a:bodyPr>
          <a:lstStyle/>
          <a:p>
            <a:r>
              <a:rPr lang="zh-CN" altLang="en-US" sz="4000">
                <a:ln/>
                <a:solidFill>
                  <a:schemeClr val="tx1"/>
                </a:solidFill>
                <a:effectLst>
                  <a:outerShdw blurRad="38100" dist="19050" dir="2700000" algn="tl" rotWithShape="0">
                    <a:schemeClr val="dk1">
                      <a:alpha val="40000"/>
                    </a:schemeClr>
                  </a:outerShdw>
                </a:effectLst>
              </a:rPr>
              <a:t>淘宝购物教程</a:t>
            </a:r>
          </a:p>
        </p:txBody>
      </p:sp>
      <p:sp>
        <p:nvSpPr>
          <p:cNvPr id="5" name="文本框 4"/>
          <p:cNvSpPr txBox="1"/>
          <p:nvPr/>
        </p:nvSpPr>
        <p:spPr>
          <a:xfrm>
            <a:off x="7402195" y="6057900"/>
            <a:ext cx="1687195" cy="646331"/>
          </a:xfrm>
          <a:prstGeom prst="rect">
            <a:avLst/>
          </a:prstGeom>
          <a:noFill/>
        </p:spPr>
        <p:txBody>
          <a:bodyPr wrap="square" rtlCol="0">
            <a:spAutoFit/>
          </a:bodyPr>
          <a:lstStyle/>
          <a:p>
            <a:r>
              <a:rPr lang="zh-CN" altLang="en-US" dirty="0">
                <a:ln/>
                <a:effectLst>
                  <a:outerShdw blurRad="38100" dist="19050" dir="2700000" algn="tl" rotWithShape="0">
                    <a:schemeClr val="dk1">
                      <a:alpha val="40000"/>
                    </a:schemeClr>
                  </a:outerShdw>
                </a:effectLst>
              </a:rPr>
              <a:t>李晓</a:t>
            </a:r>
            <a:r>
              <a:rPr lang="zh-CN" altLang="en-US" dirty="0" smtClean="0">
                <a:ln/>
                <a:effectLst>
                  <a:outerShdw blurRad="38100" dist="19050" dir="2700000" algn="tl" rotWithShape="0">
                    <a:schemeClr val="dk1">
                      <a:alpha val="40000"/>
                    </a:schemeClr>
                  </a:outerShdw>
                </a:effectLst>
              </a:rPr>
              <a:t>文</a:t>
            </a:r>
            <a:endParaRPr lang="en-US" altLang="zh-CN" dirty="0" smtClean="0">
              <a:ln/>
              <a:effectLst>
                <a:outerShdw blurRad="38100" dist="19050" dir="2700000" algn="tl" rotWithShape="0">
                  <a:schemeClr val="dk1">
                    <a:alpha val="40000"/>
                  </a:schemeClr>
                </a:outerShdw>
              </a:effectLst>
            </a:endParaRPr>
          </a:p>
          <a:p>
            <a:r>
              <a:rPr lang="zh-CN" altLang="en-US" dirty="0" smtClean="0">
                <a:ln/>
                <a:solidFill>
                  <a:schemeClr val="tx1"/>
                </a:solidFill>
                <a:effectLst>
                  <a:outerShdw blurRad="38100" dist="19050" dir="2700000" algn="tl" rotWithShape="0">
                    <a:schemeClr val="dk1">
                      <a:alpha val="40000"/>
                    </a:schemeClr>
                  </a:outerShdw>
                </a:effectLst>
              </a:rPr>
              <a:t>冯明发</a:t>
            </a:r>
            <a:endParaRPr lang="en-US" altLang="zh-CN" dirty="0" smtClean="0">
              <a:ln/>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7F9AD7B-6D5E-4008-B15B-EC5DF656705B}"/>
              </a:ext>
            </a:extLst>
          </p:cNvPr>
          <p:cNvSpPr txBox="1"/>
          <p:nvPr/>
        </p:nvSpPr>
        <p:spPr>
          <a:xfrm>
            <a:off x="703385" y="1961662"/>
            <a:ext cx="7541846" cy="1200329"/>
          </a:xfrm>
          <a:prstGeom prst="rect">
            <a:avLst/>
          </a:prstGeom>
          <a:noFill/>
        </p:spPr>
        <p:txBody>
          <a:bodyPr wrap="square" rtlCol="0">
            <a:spAutoFit/>
          </a:bodyPr>
          <a:lstStyle/>
          <a:p>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若商品存在质量问题或与描述不符，可以选择退货，具体操作为：点击退款</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售后，点击想要退款的商品，按照退款申请</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退款处理</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退款成功的流程完成退款</a:t>
            </a:r>
          </a:p>
        </p:txBody>
      </p:sp>
      <p:grpSp>
        <p:nvGrpSpPr>
          <p:cNvPr id="8" name="组合 7">
            <a:extLst>
              <a:ext uri="{FF2B5EF4-FFF2-40B4-BE49-F238E27FC236}">
                <a16:creationId xmlns:a16="http://schemas.microsoft.com/office/drawing/2014/main" xmlns="" id="{74DBB198-18EC-410A-A07D-612F1F10EE22}"/>
              </a:ext>
            </a:extLst>
          </p:cNvPr>
          <p:cNvGrpSpPr/>
          <p:nvPr/>
        </p:nvGrpSpPr>
        <p:grpSpPr>
          <a:xfrm>
            <a:off x="4561010" y="3834114"/>
            <a:ext cx="4090621" cy="1101905"/>
            <a:chOff x="4561010" y="3834114"/>
            <a:chExt cx="4090621" cy="1101905"/>
          </a:xfrm>
        </p:grpSpPr>
        <p:pic>
          <p:nvPicPr>
            <p:cNvPr id="4" name="图片 3">
              <a:extLst>
                <a:ext uri="{FF2B5EF4-FFF2-40B4-BE49-F238E27FC236}">
                  <a16:creationId xmlns:a16="http://schemas.microsoft.com/office/drawing/2014/main" xmlns="" id="{74E3A958-E963-4884-A786-854E8E75E9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010" y="3834114"/>
              <a:ext cx="3970215" cy="1020487"/>
            </a:xfrm>
            <a:prstGeom prst="rect">
              <a:avLst/>
            </a:prstGeom>
          </p:spPr>
        </p:pic>
        <p:sp>
          <p:nvSpPr>
            <p:cNvPr id="7" name="矩形 6">
              <a:extLst>
                <a:ext uri="{FF2B5EF4-FFF2-40B4-BE49-F238E27FC236}">
                  <a16:creationId xmlns:a16="http://schemas.microsoft.com/office/drawing/2014/main" xmlns="" id="{34E18FBB-ABBE-4E41-8E48-0268DF029D1E}"/>
                </a:ext>
              </a:extLst>
            </p:cNvPr>
            <p:cNvSpPr/>
            <p:nvPr/>
          </p:nvSpPr>
          <p:spPr>
            <a:xfrm>
              <a:off x="7635631" y="3864379"/>
              <a:ext cx="1016000" cy="107164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xmlns="" id="{C138A633-5C21-44F5-B43A-F6FD15B1B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568" y="156308"/>
            <a:ext cx="5924063" cy="6510215"/>
          </a:xfrm>
          <a:prstGeom prst="rect">
            <a:avLst/>
          </a:prstGeom>
        </p:spPr>
      </p:pic>
    </p:spTree>
    <p:extLst>
      <p:ext uri="{BB962C8B-B14F-4D97-AF65-F5344CB8AC3E}">
        <p14:creationId xmlns:p14="http://schemas.microsoft.com/office/powerpoint/2010/main" val="285528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778000" y="2837180"/>
            <a:ext cx="5718810" cy="1014730"/>
          </a:xfrm>
          <a:prstGeom prst="rect">
            <a:avLst/>
          </a:prstGeom>
          <a:noFill/>
        </p:spPr>
        <p:txBody>
          <a:bodyPr wrap="square" rtlCol="0">
            <a:spAutoFit/>
          </a:bodyPr>
          <a:lstStyle/>
          <a:p>
            <a:r>
              <a:rPr lang="zh-CN" altLang="en-US" sz="6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rPr>
              <a:t>淘宝防骗小技巧</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066165" y="1971040"/>
            <a:ext cx="4711065" cy="460375"/>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、关注目标卖家信用</a:t>
            </a:r>
          </a:p>
        </p:txBody>
      </p:sp>
      <p:sp>
        <p:nvSpPr>
          <p:cNvPr id="3" name="文本框 2"/>
          <p:cNvSpPr txBox="1"/>
          <p:nvPr/>
        </p:nvSpPr>
        <p:spPr>
          <a:xfrm>
            <a:off x="1066165" y="2551430"/>
            <a:ext cx="7153910" cy="829945"/>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、淘宝上的低价物品尽量不要购买，如</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1000</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的苹果，</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300</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的显卡 等。</a:t>
            </a:r>
          </a:p>
        </p:txBody>
      </p:sp>
      <p:sp>
        <p:nvSpPr>
          <p:cNvPr id="4" name="文本框 3"/>
          <p:cNvSpPr txBox="1"/>
          <p:nvPr/>
        </p:nvSpPr>
        <p:spPr>
          <a:xfrm>
            <a:off x="1066165" y="3381375"/>
            <a:ext cx="6880225" cy="829945"/>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、对于快递要当着快递公司的人的面打开包装如果不是你要的东西坚决不签收。</a:t>
            </a:r>
          </a:p>
        </p:txBody>
      </p:sp>
      <p:sp>
        <p:nvSpPr>
          <p:cNvPr id="5" name="文本框 4"/>
          <p:cNvSpPr txBox="1"/>
          <p:nvPr/>
        </p:nvSpPr>
        <p:spPr>
          <a:xfrm>
            <a:off x="1066165" y="4318000"/>
            <a:ext cx="6704330" cy="460375"/>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、对拒用支付宝的卖家可以投诉。</a:t>
            </a:r>
          </a:p>
        </p:txBody>
      </p:sp>
      <p:sp>
        <p:nvSpPr>
          <p:cNvPr id="6" name="文本框 5"/>
          <p:cNvSpPr txBox="1"/>
          <p:nvPr/>
        </p:nvSpPr>
        <p:spPr>
          <a:xfrm>
            <a:off x="1066165" y="4885055"/>
            <a:ext cx="6463030" cy="460375"/>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5</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、没收到货坚决不能确认收货。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1A49F1B-727E-4A31-9046-AC6BA708AF37}"/>
              </a:ext>
            </a:extLst>
          </p:cNvPr>
          <p:cNvSpPr txBox="1"/>
          <p:nvPr/>
        </p:nvSpPr>
        <p:spPr>
          <a:xfrm>
            <a:off x="1" y="2481384"/>
            <a:ext cx="9144000" cy="1015663"/>
          </a:xfrm>
          <a:prstGeom prst="rect">
            <a:avLst/>
          </a:prstGeom>
          <a:noFill/>
        </p:spPr>
        <p:txBody>
          <a:bodyPr wrap="square" rtlCol="0">
            <a:spAutoFit/>
          </a:bodyPr>
          <a:lstStyle/>
          <a:p>
            <a:pPr algn="ctr"/>
            <a:r>
              <a:rPr lang="en-US" altLang="zh-CN" sz="600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rPr>
              <a:t>Faceu</a:t>
            </a:r>
            <a:r>
              <a:rPr lang="zh-CN" altLang="en-US" sz="6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rPr>
              <a:t>激萌使用教程</a:t>
            </a:r>
          </a:p>
        </p:txBody>
      </p:sp>
    </p:spTree>
    <p:extLst>
      <p:ext uri="{BB962C8B-B14F-4D97-AF65-F5344CB8AC3E}">
        <p14:creationId xmlns:p14="http://schemas.microsoft.com/office/powerpoint/2010/main" val="4197277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descr="1">
            <a:extLst>
              <a:ext uri="{FF2B5EF4-FFF2-40B4-BE49-F238E27FC236}">
                <a16:creationId xmlns:a16="http://schemas.microsoft.com/office/drawing/2014/main" xmlns="" id="{15B73009-E36F-4275-9F03-87169F4828F9}"/>
              </a:ext>
            </a:extLst>
          </p:cNvPr>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3080085" y="675996"/>
            <a:ext cx="3220202" cy="5724803"/>
          </a:xfrm>
          <a:prstGeom prst="rect">
            <a:avLst/>
          </a:prstGeom>
        </p:spPr>
      </p:pic>
      <p:pic>
        <p:nvPicPr>
          <p:cNvPr id="3" name="图片 2" descr="2">
            <a:extLst>
              <a:ext uri="{FF2B5EF4-FFF2-40B4-BE49-F238E27FC236}">
                <a16:creationId xmlns:a16="http://schemas.microsoft.com/office/drawing/2014/main" xmlns="" id="{D470CCA3-BF4D-4D7A-9F39-997344ECA11B}"/>
              </a:ext>
            </a:extLst>
          </p:cNvPr>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3080085" y="675996"/>
            <a:ext cx="3296652" cy="5860715"/>
          </a:xfrm>
          <a:prstGeom prst="rect">
            <a:avLst/>
          </a:prstGeom>
        </p:spPr>
      </p:pic>
      <p:pic>
        <p:nvPicPr>
          <p:cNvPr id="4" name="图片 3" descr="3">
            <a:extLst>
              <a:ext uri="{FF2B5EF4-FFF2-40B4-BE49-F238E27FC236}">
                <a16:creationId xmlns:a16="http://schemas.microsoft.com/office/drawing/2014/main" xmlns="" id="{D6F92FCA-BFF2-4C80-B102-6F71E14EC4E1}"/>
              </a:ext>
            </a:extLst>
          </p:cNvPr>
          <p:cNvPicPr>
            <a:picLocks noGrp="1" noChangeAspect="1"/>
          </p:cNvPicPr>
          <p:nvPr isPhoto="1"/>
        </p:nvPicPr>
        <p:blipFill>
          <a:blip r:embed="rId5" cstate="print">
            <a:lum/>
            <a:extLst>
              <a:ext uri="{28A0092B-C50C-407E-A947-70E740481C1C}">
                <a14:useLocalDpi xmlns:a14="http://schemas.microsoft.com/office/drawing/2010/main" val="0"/>
              </a:ext>
            </a:extLst>
          </a:blip>
          <a:stretch>
            <a:fillRect/>
          </a:stretch>
        </p:blipFill>
        <p:spPr>
          <a:xfrm>
            <a:off x="3083092" y="675996"/>
            <a:ext cx="3293645" cy="5855368"/>
          </a:xfrm>
          <a:prstGeom prst="rect">
            <a:avLst/>
          </a:prstGeom>
        </p:spPr>
      </p:pic>
      <p:pic>
        <p:nvPicPr>
          <p:cNvPr id="5" name="图片 4" descr="4">
            <a:extLst>
              <a:ext uri="{FF2B5EF4-FFF2-40B4-BE49-F238E27FC236}">
                <a16:creationId xmlns:a16="http://schemas.microsoft.com/office/drawing/2014/main" xmlns="" id="{8C3FF084-B7DB-4858-88AE-1211DCB6AB76}"/>
              </a:ext>
            </a:extLst>
          </p:cNvPr>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3080085" y="675996"/>
            <a:ext cx="3296652" cy="5860714"/>
          </a:xfrm>
          <a:prstGeom prst="rect">
            <a:avLst/>
          </a:prstGeom>
        </p:spPr>
      </p:pic>
      <p:pic>
        <p:nvPicPr>
          <p:cNvPr id="6" name="图片 5" descr="5">
            <a:extLst>
              <a:ext uri="{FF2B5EF4-FFF2-40B4-BE49-F238E27FC236}">
                <a16:creationId xmlns:a16="http://schemas.microsoft.com/office/drawing/2014/main" xmlns="" id="{F4617E29-B241-40E7-BB3D-2809B10B9C3D}"/>
              </a:ext>
            </a:extLst>
          </p:cNvPr>
          <p:cNvPicPr>
            <a:picLocks noGrp="1" noChangeAspect="1"/>
          </p:cNvPicPr>
          <p:nvPr isPhoto="1"/>
        </p:nvPicPr>
        <p:blipFill>
          <a:blip r:embed="rId7" cstate="print">
            <a:lum/>
            <a:extLst>
              <a:ext uri="{28A0092B-C50C-407E-A947-70E740481C1C}">
                <a14:useLocalDpi xmlns:a14="http://schemas.microsoft.com/office/drawing/2010/main" val="0"/>
              </a:ext>
            </a:extLst>
          </a:blip>
          <a:stretch>
            <a:fillRect/>
          </a:stretch>
        </p:blipFill>
        <p:spPr>
          <a:xfrm>
            <a:off x="3080085" y="675996"/>
            <a:ext cx="3293644" cy="5855368"/>
          </a:xfrm>
          <a:prstGeom prst="rect">
            <a:avLst/>
          </a:prstGeom>
        </p:spPr>
      </p:pic>
      <p:pic>
        <p:nvPicPr>
          <p:cNvPr id="7" name="图片 6" descr="6">
            <a:extLst>
              <a:ext uri="{FF2B5EF4-FFF2-40B4-BE49-F238E27FC236}">
                <a16:creationId xmlns:a16="http://schemas.microsoft.com/office/drawing/2014/main" xmlns="" id="{59F80EE2-7B98-4888-9704-032E0B3251F8}"/>
              </a:ext>
            </a:extLst>
          </p:cNvPr>
          <p:cNvPicPr>
            <a:picLocks noGrp="1" noChangeAspect="1"/>
          </p:cNvPicPr>
          <p:nvPr isPhoto="1"/>
        </p:nvPicPr>
        <p:blipFill>
          <a:blip r:embed="rId8" cstate="print">
            <a:lum/>
            <a:extLst>
              <a:ext uri="{28A0092B-C50C-407E-A947-70E740481C1C}">
                <a14:useLocalDpi xmlns:a14="http://schemas.microsoft.com/office/drawing/2010/main" val="0"/>
              </a:ext>
            </a:extLst>
          </a:blip>
          <a:stretch>
            <a:fillRect/>
          </a:stretch>
        </p:blipFill>
        <p:spPr>
          <a:xfrm>
            <a:off x="3080085" y="675996"/>
            <a:ext cx="3293645" cy="5855368"/>
          </a:xfrm>
          <a:prstGeom prst="rect">
            <a:avLst/>
          </a:prstGeom>
        </p:spPr>
      </p:pic>
      <p:pic>
        <p:nvPicPr>
          <p:cNvPr id="8" name="图片 7" descr="7">
            <a:extLst>
              <a:ext uri="{FF2B5EF4-FFF2-40B4-BE49-F238E27FC236}">
                <a16:creationId xmlns:a16="http://schemas.microsoft.com/office/drawing/2014/main" xmlns="" id="{B7B5CEB5-FF11-4499-B1D2-26C4F78E6ABC}"/>
              </a:ext>
            </a:extLst>
          </p:cNvPr>
          <p:cNvPicPr>
            <a:picLocks noGrp="1" noChangeAspect="1"/>
          </p:cNvPicPr>
          <p:nvPr isPhoto="1"/>
        </p:nvPicPr>
        <p:blipFill>
          <a:blip r:embed="rId9">
            <a:lum/>
            <a:extLst>
              <a:ext uri="{28A0092B-C50C-407E-A947-70E740481C1C}">
                <a14:useLocalDpi xmlns:a14="http://schemas.microsoft.com/office/drawing/2010/main" val="0"/>
              </a:ext>
            </a:extLst>
          </a:blip>
          <a:stretch>
            <a:fillRect/>
          </a:stretch>
        </p:blipFill>
        <p:spPr>
          <a:xfrm>
            <a:off x="3080085" y="675996"/>
            <a:ext cx="3293645" cy="5855368"/>
          </a:xfrm>
          <a:prstGeom prst="rect">
            <a:avLst/>
          </a:prstGeom>
        </p:spPr>
      </p:pic>
      <p:pic>
        <p:nvPicPr>
          <p:cNvPr id="9" name="图片 8" descr="8">
            <a:extLst>
              <a:ext uri="{FF2B5EF4-FFF2-40B4-BE49-F238E27FC236}">
                <a16:creationId xmlns:a16="http://schemas.microsoft.com/office/drawing/2014/main" xmlns="" id="{9B0032C6-0813-4ABE-AE2F-ED08B73AC9C5}"/>
              </a:ext>
            </a:extLst>
          </p:cNvPr>
          <p:cNvPicPr>
            <a:picLocks noGrp="1" noChangeAspect="1"/>
          </p:cNvPicPr>
          <p:nvPr isPhoto="1"/>
        </p:nvPicPr>
        <p:blipFill>
          <a:blip r:embed="rId10" cstate="print">
            <a:lum/>
            <a:extLst>
              <a:ext uri="{28A0092B-C50C-407E-A947-70E740481C1C}">
                <a14:useLocalDpi xmlns:a14="http://schemas.microsoft.com/office/drawing/2010/main" val="0"/>
              </a:ext>
            </a:extLst>
          </a:blip>
          <a:stretch>
            <a:fillRect/>
          </a:stretch>
        </p:blipFill>
        <p:spPr>
          <a:xfrm>
            <a:off x="3077078" y="670650"/>
            <a:ext cx="3296652" cy="5860714"/>
          </a:xfrm>
          <a:prstGeom prst="rect">
            <a:avLst/>
          </a:prstGeom>
        </p:spPr>
      </p:pic>
      <p:pic>
        <p:nvPicPr>
          <p:cNvPr id="10" name="图片 9" descr="9">
            <a:extLst>
              <a:ext uri="{FF2B5EF4-FFF2-40B4-BE49-F238E27FC236}">
                <a16:creationId xmlns:a16="http://schemas.microsoft.com/office/drawing/2014/main" xmlns="" id="{645FEE01-5D06-490A-8BC3-6272E6BBF4EE}"/>
              </a:ext>
            </a:extLst>
          </p:cNvPr>
          <p:cNvPicPr>
            <a:picLocks noGrp="1" noChangeAspect="1"/>
          </p:cNvPicPr>
          <p:nvPr isPhoto="1"/>
        </p:nvPicPr>
        <p:blipFill>
          <a:blip r:embed="rId11" cstate="print">
            <a:lum/>
            <a:extLst>
              <a:ext uri="{28A0092B-C50C-407E-A947-70E740481C1C}">
                <a14:useLocalDpi xmlns:a14="http://schemas.microsoft.com/office/drawing/2010/main" val="0"/>
              </a:ext>
            </a:extLst>
          </a:blip>
          <a:stretch>
            <a:fillRect/>
          </a:stretch>
        </p:blipFill>
        <p:spPr>
          <a:xfrm>
            <a:off x="3074071" y="665302"/>
            <a:ext cx="3299660" cy="5866061"/>
          </a:xfrm>
          <a:prstGeom prst="rect">
            <a:avLst/>
          </a:prstGeom>
        </p:spPr>
      </p:pic>
      <p:pic>
        <p:nvPicPr>
          <p:cNvPr id="12" name="图片 11" descr="10">
            <a:extLst>
              <a:ext uri="{FF2B5EF4-FFF2-40B4-BE49-F238E27FC236}">
                <a16:creationId xmlns:a16="http://schemas.microsoft.com/office/drawing/2014/main" xmlns="" id="{301905B3-F840-4511-9103-CC327E579F0F}"/>
              </a:ext>
            </a:extLst>
          </p:cNvPr>
          <p:cNvPicPr>
            <a:picLocks noGrp="1" noChangeAspect="1"/>
          </p:cNvPicPr>
          <p:nvPr isPhoto="1"/>
        </p:nvPicPr>
        <p:blipFill>
          <a:blip r:embed="rId12" cstate="print">
            <a:lum/>
            <a:extLst>
              <a:ext uri="{28A0092B-C50C-407E-A947-70E740481C1C}">
                <a14:useLocalDpi xmlns:a14="http://schemas.microsoft.com/office/drawing/2010/main" val="0"/>
              </a:ext>
            </a:extLst>
          </a:blip>
          <a:stretch>
            <a:fillRect/>
          </a:stretch>
        </p:blipFill>
        <p:spPr>
          <a:xfrm>
            <a:off x="3080084" y="665302"/>
            <a:ext cx="3299659" cy="5866061"/>
          </a:xfrm>
          <a:prstGeom prst="rect">
            <a:avLst/>
          </a:prstGeom>
        </p:spPr>
      </p:pic>
      <p:pic>
        <p:nvPicPr>
          <p:cNvPr id="13" name="图片 12" descr="11">
            <a:extLst>
              <a:ext uri="{FF2B5EF4-FFF2-40B4-BE49-F238E27FC236}">
                <a16:creationId xmlns:a16="http://schemas.microsoft.com/office/drawing/2014/main" xmlns="" id="{FB4E20E9-F800-4623-8F50-0EB6FEBF3259}"/>
              </a:ext>
            </a:extLst>
          </p:cNvPr>
          <p:cNvPicPr>
            <a:picLocks noGrp="1" noChangeAspect="1"/>
          </p:cNvPicPr>
          <p:nvPr isPhoto="1"/>
        </p:nvPicPr>
        <p:blipFill>
          <a:blip r:embed="rId13" cstate="print">
            <a:lum/>
            <a:extLst>
              <a:ext uri="{28A0092B-C50C-407E-A947-70E740481C1C}">
                <a14:useLocalDpi xmlns:a14="http://schemas.microsoft.com/office/drawing/2010/main" val="0"/>
              </a:ext>
            </a:extLst>
          </a:blip>
          <a:stretch>
            <a:fillRect/>
          </a:stretch>
        </p:blipFill>
        <p:spPr>
          <a:xfrm>
            <a:off x="3068059" y="670648"/>
            <a:ext cx="3305670" cy="5876746"/>
          </a:xfrm>
          <a:prstGeom prst="rect">
            <a:avLst/>
          </a:prstGeom>
        </p:spPr>
      </p:pic>
      <p:pic>
        <p:nvPicPr>
          <p:cNvPr id="15" name="图片 14" descr="13">
            <a:extLst>
              <a:ext uri="{FF2B5EF4-FFF2-40B4-BE49-F238E27FC236}">
                <a16:creationId xmlns:a16="http://schemas.microsoft.com/office/drawing/2014/main" xmlns="" id="{A7C32D5A-E0DB-417D-8CD9-6B9CA10B7A02}"/>
              </a:ext>
            </a:extLst>
          </p:cNvPr>
          <p:cNvPicPr>
            <a:picLocks noGrp="1" noChangeAspect="1"/>
          </p:cNvPicPr>
          <p:nvPr isPhoto="1"/>
        </p:nvPicPr>
        <p:blipFill>
          <a:blip r:embed="rId14" cstate="print">
            <a:lum/>
            <a:extLst>
              <a:ext uri="{28A0092B-C50C-407E-A947-70E740481C1C}">
                <a14:useLocalDpi xmlns:a14="http://schemas.microsoft.com/office/drawing/2010/main" val="0"/>
              </a:ext>
            </a:extLst>
          </a:blip>
          <a:stretch>
            <a:fillRect/>
          </a:stretch>
        </p:blipFill>
        <p:spPr>
          <a:xfrm>
            <a:off x="3068059" y="670646"/>
            <a:ext cx="3368590" cy="5988604"/>
          </a:xfrm>
          <a:prstGeom prst="rect">
            <a:avLst/>
          </a:prstGeom>
        </p:spPr>
      </p:pic>
      <p:pic>
        <p:nvPicPr>
          <p:cNvPr id="16" name="图片 15" descr="14">
            <a:extLst>
              <a:ext uri="{FF2B5EF4-FFF2-40B4-BE49-F238E27FC236}">
                <a16:creationId xmlns:a16="http://schemas.microsoft.com/office/drawing/2014/main" xmlns="" id="{E25BC699-AE54-44CE-96C8-EF774FADDFF2}"/>
              </a:ext>
            </a:extLst>
          </p:cNvPr>
          <p:cNvPicPr>
            <a:picLocks noGrp="1" noChangeAspect="1"/>
          </p:cNvPicPr>
          <p:nvPr isPhoto="1"/>
        </p:nvPicPr>
        <p:blipFill>
          <a:blip r:embed="rId15" cstate="print">
            <a:lum/>
            <a:extLst>
              <a:ext uri="{28A0092B-C50C-407E-A947-70E740481C1C}">
                <a14:useLocalDpi xmlns:a14="http://schemas.microsoft.com/office/drawing/2010/main" val="0"/>
              </a:ext>
            </a:extLst>
          </a:blip>
          <a:stretch>
            <a:fillRect/>
          </a:stretch>
        </p:blipFill>
        <p:spPr>
          <a:xfrm>
            <a:off x="3065050" y="649271"/>
            <a:ext cx="3380613" cy="6009979"/>
          </a:xfrm>
          <a:prstGeom prst="rect">
            <a:avLst/>
          </a:prstGeom>
        </p:spPr>
      </p:pic>
      <p:pic>
        <p:nvPicPr>
          <p:cNvPr id="17" name="图片 16" descr="15">
            <a:extLst>
              <a:ext uri="{FF2B5EF4-FFF2-40B4-BE49-F238E27FC236}">
                <a16:creationId xmlns:a16="http://schemas.microsoft.com/office/drawing/2014/main" xmlns="" id="{62FF7804-C0B7-432C-B0EA-8FA2F7F6A5D7}"/>
              </a:ext>
            </a:extLst>
          </p:cNvPr>
          <p:cNvPicPr>
            <a:picLocks noGrp="1" noChangeAspect="1"/>
          </p:cNvPicPr>
          <p:nvPr isPhoto="1"/>
        </p:nvPicPr>
        <p:blipFill>
          <a:blip r:embed="rId16">
            <a:lum/>
            <a:extLst>
              <a:ext uri="{28A0092B-C50C-407E-A947-70E740481C1C}">
                <a14:useLocalDpi xmlns:a14="http://schemas.microsoft.com/office/drawing/2010/main" val="0"/>
              </a:ext>
            </a:extLst>
          </a:blip>
          <a:stretch>
            <a:fillRect/>
          </a:stretch>
        </p:blipFill>
        <p:spPr>
          <a:xfrm>
            <a:off x="3065050" y="633207"/>
            <a:ext cx="3410708" cy="6063481"/>
          </a:xfrm>
          <a:prstGeom prst="rect">
            <a:avLst/>
          </a:prstGeom>
        </p:spPr>
      </p:pic>
      <p:pic>
        <p:nvPicPr>
          <p:cNvPr id="18" name="图片 17" descr="16">
            <a:extLst>
              <a:ext uri="{FF2B5EF4-FFF2-40B4-BE49-F238E27FC236}">
                <a16:creationId xmlns:a16="http://schemas.microsoft.com/office/drawing/2014/main" xmlns="" id="{066937FD-6310-479D-AEF9-DA0A44B7E38F}"/>
              </a:ext>
            </a:extLst>
          </p:cNvPr>
          <p:cNvPicPr>
            <a:picLocks noGrp="1" noChangeAspect="1"/>
          </p:cNvPicPr>
          <p:nvPr isPhoto="1"/>
        </p:nvPicPr>
        <p:blipFill>
          <a:blip r:embed="rId17" cstate="print">
            <a:lum/>
            <a:extLst>
              <a:ext uri="{28A0092B-C50C-407E-A947-70E740481C1C}">
                <a14:useLocalDpi xmlns:a14="http://schemas.microsoft.com/office/drawing/2010/main" val="0"/>
              </a:ext>
            </a:extLst>
          </a:blip>
          <a:stretch>
            <a:fillRect/>
          </a:stretch>
        </p:blipFill>
        <p:spPr>
          <a:xfrm>
            <a:off x="3080083" y="627864"/>
            <a:ext cx="3413714" cy="6068824"/>
          </a:xfrm>
          <a:prstGeom prst="rect">
            <a:avLst/>
          </a:prstGeom>
        </p:spPr>
      </p:pic>
      <p:pic>
        <p:nvPicPr>
          <p:cNvPr id="19" name="图片 18" descr="17">
            <a:extLst>
              <a:ext uri="{FF2B5EF4-FFF2-40B4-BE49-F238E27FC236}">
                <a16:creationId xmlns:a16="http://schemas.microsoft.com/office/drawing/2014/main" xmlns="" id="{E8DB37A6-66B1-44C6-A9BE-FBC67D8C3CBE}"/>
              </a:ext>
            </a:extLst>
          </p:cNvPr>
          <p:cNvPicPr>
            <a:picLocks noGrp="1" noChangeAspect="1"/>
          </p:cNvPicPr>
          <p:nvPr isPhoto="1"/>
        </p:nvPicPr>
        <p:blipFill>
          <a:blip r:embed="rId18">
            <a:lum/>
            <a:extLst>
              <a:ext uri="{28A0092B-C50C-407E-A947-70E740481C1C}">
                <a14:useLocalDpi xmlns:a14="http://schemas.microsoft.com/office/drawing/2010/main" val="0"/>
              </a:ext>
            </a:extLst>
          </a:blip>
          <a:stretch>
            <a:fillRect/>
          </a:stretch>
        </p:blipFill>
        <p:spPr>
          <a:xfrm>
            <a:off x="3080082" y="627865"/>
            <a:ext cx="3404695" cy="6052790"/>
          </a:xfrm>
          <a:prstGeom prst="rect">
            <a:avLst/>
          </a:prstGeom>
        </p:spPr>
      </p:pic>
      <p:pic>
        <p:nvPicPr>
          <p:cNvPr id="20" name="图片 19" descr="18">
            <a:extLst>
              <a:ext uri="{FF2B5EF4-FFF2-40B4-BE49-F238E27FC236}">
                <a16:creationId xmlns:a16="http://schemas.microsoft.com/office/drawing/2014/main" xmlns="" id="{33036EA1-9C31-4563-A2AF-A8FB84693CDA}"/>
              </a:ext>
            </a:extLst>
          </p:cNvPr>
          <p:cNvPicPr>
            <a:picLocks noGrp="1" noChangeAspect="1"/>
          </p:cNvPicPr>
          <p:nvPr isPhoto="1"/>
        </p:nvPicPr>
        <p:blipFill>
          <a:blip r:embed="rId19">
            <a:lum/>
            <a:extLst>
              <a:ext uri="{28A0092B-C50C-407E-A947-70E740481C1C}">
                <a14:useLocalDpi xmlns:a14="http://schemas.microsoft.com/office/drawing/2010/main" val="0"/>
              </a:ext>
            </a:extLst>
          </a:blip>
          <a:stretch>
            <a:fillRect/>
          </a:stretch>
        </p:blipFill>
        <p:spPr>
          <a:xfrm>
            <a:off x="3080081" y="611832"/>
            <a:ext cx="3344767" cy="5946253"/>
          </a:xfrm>
          <a:prstGeom prst="rect">
            <a:avLst/>
          </a:prstGeom>
        </p:spPr>
      </p:pic>
      <p:pic>
        <p:nvPicPr>
          <p:cNvPr id="21" name="图片 20" descr="19">
            <a:extLst>
              <a:ext uri="{FF2B5EF4-FFF2-40B4-BE49-F238E27FC236}">
                <a16:creationId xmlns:a16="http://schemas.microsoft.com/office/drawing/2014/main" xmlns="" id="{A7E431C5-021A-447F-9783-F84CA874BB9A}"/>
              </a:ext>
            </a:extLst>
          </p:cNvPr>
          <p:cNvPicPr>
            <a:picLocks noGrp="1" noChangeAspect="1"/>
          </p:cNvPicPr>
          <p:nvPr isPhoto="1"/>
        </p:nvPicPr>
        <p:blipFill>
          <a:blip r:embed="rId20">
            <a:lum/>
            <a:extLst>
              <a:ext uri="{28A0092B-C50C-407E-A947-70E740481C1C}">
                <a14:useLocalDpi xmlns:a14="http://schemas.microsoft.com/office/drawing/2010/main" val="0"/>
              </a:ext>
            </a:extLst>
          </a:blip>
          <a:stretch>
            <a:fillRect/>
          </a:stretch>
        </p:blipFill>
        <p:spPr>
          <a:xfrm>
            <a:off x="3059035" y="617173"/>
            <a:ext cx="3386627" cy="6020671"/>
          </a:xfrm>
          <a:prstGeom prst="rect">
            <a:avLst/>
          </a:prstGeom>
        </p:spPr>
      </p:pic>
      <p:pic>
        <p:nvPicPr>
          <p:cNvPr id="22" name="图片 21" descr="20">
            <a:extLst>
              <a:ext uri="{FF2B5EF4-FFF2-40B4-BE49-F238E27FC236}">
                <a16:creationId xmlns:a16="http://schemas.microsoft.com/office/drawing/2014/main" xmlns="" id="{20EB9F98-9725-41EC-A56E-E5E9236EE4F6}"/>
              </a:ext>
            </a:extLst>
          </p:cNvPr>
          <p:cNvPicPr>
            <a:picLocks noGrp="1" noChangeAspect="1"/>
          </p:cNvPicPr>
          <p:nvPr isPhoto="1"/>
        </p:nvPicPr>
        <p:blipFill>
          <a:blip r:embed="rId21">
            <a:lum/>
            <a:extLst>
              <a:ext uri="{28A0092B-C50C-407E-A947-70E740481C1C}">
                <a14:useLocalDpi xmlns:a14="http://schemas.microsoft.com/office/drawing/2010/main" val="0"/>
              </a:ext>
            </a:extLst>
          </a:blip>
          <a:stretch>
            <a:fillRect/>
          </a:stretch>
        </p:blipFill>
        <p:spPr>
          <a:xfrm>
            <a:off x="3049985" y="622516"/>
            <a:ext cx="3374863" cy="5999757"/>
          </a:xfrm>
          <a:prstGeom prst="rect">
            <a:avLst/>
          </a:prstGeom>
        </p:spPr>
      </p:pic>
      <p:pic>
        <p:nvPicPr>
          <p:cNvPr id="23" name="图片 22" descr="21">
            <a:extLst>
              <a:ext uri="{FF2B5EF4-FFF2-40B4-BE49-F238E27FC236}">
                <a16:creationId xmlns:a16="http://schemas.microsoft.com/office/drawing/2014/main" xmlns="" id="{46C3D073-BA9B-42EE-B6C9-47E1EF14252E}"/>
              </a:ext>
            </a:extLst>
          </p:cNvPr>
          <p:cNvPicPr>
            <a:picLocks noGrp="1" noChangeAspect="1"/>
          </p:cNvPicPr>
          <p:nvPr isPhoto="1"/>
        </p:nvPicPr>
        <p:blipFill>
          <a:blip r:embed="rId22" cstate="print">
            <a:lum/>
            <a:extLst>
              <a:ext uri="{28A0092B-C50C-407E-A947-70E740481C1C}">
                <a14:useLocalDpi xmlns:a14="http://schemas.microsoft.com/office/drawing/2010/main" val="0"/>
              </a:ext>
            </a:extLst>
          </a:blip>
          <a:stretch>
            <a:fillRect/>
          </a:stretch>
        </p:blipFill>
        <p:spPr>
          <a:xfrm>
            <a:off x="3065048" y="602469"/>
            <a:ext cx="3379370" cy="6007768"/>
          </a:xfrm>
          <a:prstGeom prst="rect">
            <a:avLst/>
          </a:prstGeom>
        </p:spPr>
      </p:pic>
      <p:pic>
        <p:nvPicPr>
          <p:cNvPr id="24" name="图片 23" descr="22">
            <a:extLst>
              <a:ext uri="{FF2B5EF4-FFF2-40B4-BE49-F238E27FC236}">
                <a16:creationId xmlns:a16="http://schemas.microsoft.com/office/drawing/2014/main" xmlns="" id="{57E7C07E-4335-4C57-BD7D-170FBFD94E33}"/>
              </a:ext>
            </a:extLst>
          </p:cNvPr>
          <p:cNvPicPr>
            <a:picLocks noGrp="1" noChangeAspect="1"/>
          </p:cNvPicPr>
          <p:nvPr isPhoto="1"/>
        </p:nvPicPr>
        <p:blipFill>
          <a:blip r:embed="rId23" cstate="print">
            <a:lum/>
            <a:extLst>
              <a:ext uri="{28A0092B-C50C-407E-A947-70E740481C1C}">
                <a14:useLocalDpi xmlns:a14="http://schemas.microsoft.com/office/drawing/2010/main" val="0"/>
              </a:ext>
            </a:extLst>
          </a:blip>
          <a:stretch>
            <a:fillRect/>
          </a:stretch>
        </p:blipFill>
        <p:spPr>
          <a:xfrm>
            <a:off x="3077078" y="602469"/>
            <a:ext cx="3477377" cy="6182004"/>
          </a:xfrm>
          <a:prstGeom prst="rect">
            <a:avLst/>
          </a:prstGeom>
        </p:spPr>
      </p:pic>
      <p:pic>
        <p:nvPicPr>
          <p:cNvPr id="25" name="图片 24" descr="23">
            <a:extLst>
              <a:ext uri="{FF2B5EF4-FFF2-40B4-BE49-F238E27FC236}">
                <a16:creationId xmlns:a16="http://schemas.microsoft.com/office/drawing/2014/main" xmlns="" id="{38D83DF5-3386-4408-B18C-F09C48DE78A1}"/>
              </a:ext>
            </a:extLst>
          </p:cNvPr>
          <p:cNvPicPr>
            <a:picLocks noGrp="1" noChangeAspect="1"/>
          </p:cNvPicPr>
          <p:nvPr isPhoto="1"/>
        </p:nvPicPr>
        <p:blipFill>
          <a:blip r:embed="rId24" cstate="print">
            <a:lum/>
            <a:extLst>
              <a:ext uri="{28A0092B-C50C-407E-A947-70E740481C1C}">
                <a14:useLocalDpi xmlns:a14="http://schemas.microsoft.com/office/drawing/2010/main" val="0"/>
              </a:ext>
            </a:extLst>
          </a:blip>
          <a:stretch>
            <a:fillRect/>
          </a:stretch>
        </p:blipFill>
        <p:spPr>
          <a:xfrm>
            <a:off x="3082852" y="627387"/>
            <a:ext cx="3392906" cy="6031832"/>
          </a:xfrm>
          <a:prstGeom prst="rect">
            <a:avLst/>
          </a:prstGeom>
        </p:spPr>
      </p:pic>
      <p:pic>
        <p:nvPicPr>
          <p:cNvPr id="26" name="图片 25" descr="24">
            <a:extLst>
              <a:ext uri="{FF2B5EF4-FFF2-40B4-BE49-F238E27FC236}">
                <a16:creationId xmlns:a16="http://schemas.microsoft.com/office/drawing/2014/main" xmlns="" id="{26CA46DA-A346-4B1C-B35D-1CA494DEBDDB}"/>
              </a:ext>
            </a:extLst>
          </p:cNvPr>
          <p:cNvPicPr>
            <a:picLocks noGrp="1" noChangeAspect="1"/>
          </p:cNvPicPr>
          <p:nvPr isPhoto="1"/>
        </p:nvPicPr>
        <p:blipFill>
          <a:blip r:embed="rId25">
            <a:lum/>
            <a:extLst>
              <a:ext uri="{28A0092B-C50C-407E-A947-70E740481C1C}">
                <a14:useLocalDpi xmlns:a14="http://schemas.microsoft.com/office/drawing/2010/main" val="0"/>
              </a:ext>
            </a:extLst>
          </a:blip>
          <a:stretch>
            <a:fillRect/>
          </a:stretch>
        </p:blipFill>
        <p:spPr>
          <a:xfrm>
            <a:off x="3058222" y="608932"/>
            <a:ext cx="3424363" cy="6087756"/>
          </a:xfrm>
          <a:prstGeom prst="rect">
            <a:avLst/>
          </a:prstGeom>
        </p:spPr>
      </p:pic>
      <p:pic>
        <p:nvPicPr>
          <p:cNvPr id="27" name="图片 26" descr="25">
            <a:extLst>
              <a:ext uri="{FF2B5EF4-FFF2-40B4-BE49-F238E27FC236}">
                <a16:creationId xmlns:a16="http://schemas.microsoft.com/office/drawing/2014/main" xmlns="" id="{77CDF508-151E-4478-8EA8-1994282CF326}"/>
              </a:ext>
            </a:extLst>
          </p:cNvPr>
          <p:cNvPicPr>
            <a:picLocks noGrp="1" noChangeAspect="1"/>
          </p:cNvPicPr>
          <p:nvPr isPhoto="1"/>
        </p:nvPicPr>
        <p:blipFill>
          <a:blip r:embed="rId26">
            <a:lum/>
            <a:extLst>
              <a:ext uri="{28A0092B-C50C-407E-A947-70E740481C1C}">
                <a14:useLocalDpi xmlns:a14="http://schemas.microsoft.com/office/drawing/2010/main" val="0"/>
              </a:ext>
            </a:extLst>
          </a:blip>
          <a:stretch>
            <a:fillRect/>
          </a:stretch>
        </p:blipFill>
        <p:spPr>
          <a:xfrm>
            <a:off x="3037148" y="528054"/>
            <a:ext cx="3387700" cy="6022578"/>
          </a:xfrm>
          <a:prstGeom prst="rect">
            <a:avLst/>
          </a:prstGeom>
        </p:spPr>
      </p:pic>
      <p:pic>
        <p:nvPicPr>
          <p:cNvPr id="28" name="图片 27" descr="26">
            <a:extLst>
              <a:ext uri="{FF2B5EF4-FFF2-40B4-BE49-F238E27FC236}">
                <a16:creationId xmlns:a16="http://schemas.microsoft.com/office/drawing/2014/main" xmlns="" id="{9E2FBC01-BC67-4200-BB86-65E957F695F6}"/>
              </a:ext>
            </a:extLst>
          </p:cNvPr>
          <p:cNvPicPr>
            <a:picLocks noGrp="1" noChangeAspect="1"/>
          </p:cNvPicPr>
          <p:nvPr isPhoto="1"/>
        </p:nvPicPr>
        <p:blipFill>
          <a:blip r:embed="rId27" cstate="print">
            <a:lum/>
            <a:extLst>
              <a:ext uri="{28A0092B-C50C-407E-A947-70E740481C1C}">
                <a14:useLocalDpi xmlns:a14="http://schemas.microsoft.com/office/drawing/2010/main" val="0"/>
              </a:ext>
            </a:extLst>
          </a:blip>
          <a:stretch>
            <a:fillRect/>
          </a:stretch>
        </p:blipFill>
        <p:spPr>
          <a:xfrm>
            <a:off x="3082852" y="454527"/>
            <a:ext cx="3462587" cy="6155710"/>
          </a:xfrm>
          <a:prstGeom prst="rect">
            <a:avLst/>
          </a:prstGeom>
        </p:spPr>
      </p:pic>
      <p:pic>
        <p:nvPicPr>
          <p:cNvPr id="29" name="图片 28" descr="27">
            <a:extLst>
              <a:ext uri="{FF2B5EF4-FFF2-40B4-BE49-F238E27FC236}">
                <a16:creationId xmlns:a16="http://schemas.microsoft.com/office/drawing/2014/main" xmlns="" id="{DA6B4EA9-7DBE-4ED8-B1DF-E06B46CA3355}"/>
              </a:ext>
            </a:extLst>
          </p:cNvPr>
          <p:cNvPicPr>
            <a:picLocks noGrp="1" noChangeAspect="1"/>
          </p:cNvPicPr>
          <p:nvPr isPhoto="1"/>
        </p:nvPicPr>
        <p:blipFill>
          <a:blip r:embed="rId28" cstate="print">
            <a:lum/>
            <a:extLst>
              <a:ext uri="{28A0092B-C50C-407E-A947-70E740481C1C}">
                <a14:useLocalDpi xmlns:a14="http://schemas.microsoft.com/office/drawing/2010/main" val="0"/>
              </a:ext>
            </a:extLst>
          </a:blip>
          <a:stretch>
            <a:fillRect/>
          </a:stretch>
        </p:blipFill>
        <p:spPr>
          <a:xfrm>
            <a:off x="3120434" y="490615"/>
            <a:ext cx="3397921" cy="6040747"/>
          </a:xfrm>
          <a:prstGeom prst="rect">
            <a:avLst/>
          </a:prstGeom>
        </p:spPr>
      </p:pic>
      <p:pic>
        <p:nvPicPr>
          <p:cNvPr id="30" name="图片 29" descr="28">
            <a:extLst>
              <a:ext uri="{FF2B5EF4-FFF2-40B4-BE49-F238E27FC236}">
                <a16:creationId xmlns:a16="http://schemas.microsoft.com/office/drawing/2014/main" xmlns="" id="{08FC93B6-4B39-4D6D-B296-B26E37DAA1CC}"/>
              </a:ext>
            </a:extLst>
          </p:cNvPr>
          <p:cNvPicPr>
            <a:picLocks noGrp="1" noChangeAspect="1"/>
          </p:cNvPicPr>
          <p:nvPr isPhoto="1"/>
        </p:nvPicPr>
        <p:blipFill>
          <a:blip r:embed="rId29" cstate="print">
            <a:lum/>
            <a:extLst>
              <a:ext uri="{28A0092B-C50C-407E-A947-70E740481C1C}">
                <a14:useLocalDpi xmlns:a14="http://schemas.microsoft.com/office/drawing/2010/main" val="0"/>
              </a:ext>
            </a:extLst>
          </a:blip>
          <a:stretch>
            <a:fillRect/>
          </a:stretch>
        </p:blipFill>
        <p:spPr>
          <a:xfrm>
            <a:off x="3037148" y="454527"/>
            <a:ext cx="3427238" cy="6092867"/>
          </a:xfrm>
          <a:prstGeom prst="rect">
            <a:avLst/>
          </a:prstGeom>
        </p:spPr>
      </p:pic>
    </p:spTree>
    <p:extLst>
      <p:ext uri="{BB962C8B-B14F-4D97-AF65-F5344CB8AC3E}">
        <p14:creationId xmlns:p14="http://schemas.microsoft.com/office/powerpoint/2010/main" val="376557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6"/>
                                        </p:tgtEl>
                                      </p:cBhvr>
                                    </p:animEffect>
                                    <p:set>
                                      <p:cBhvr>
                                        <p:cTn id="57" dur="1" fill="hold">
                                          <p:stCondLst>
                                            <p:cond delay="499"/>
                                          </p:stCondLst>
                                        </p:cTn>
                                        <p:tgtEl>
                                          <p:spTgt spid="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7"/>
                                        </p:tgtEl>
                                      </p:cBhvr>
                                    </p:animEffect>
                                    <p:set>
                                      <p:cBhvr>
                                        <p:cTn id="68" dur="1" fill="hold">
                                          <p:stCondLst>
                                            <p:cond delay="499"/>
                                          </p:stCondLst>
                                        </p:cTn>
                                        <p:tgtEl>
                                          <p:spTgt spid="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8"/>
                                        </p:tgtEl>
                                      </p:cBhvr>
                                    </p:animEffect>
                                    <p:set>
                                      <p:cBhvr>
                                        <p:cTn id="79" dur="1" fill="hold">
                                          <p:stCondLst>
                                            <p:cond delay="499"/>
                                          </p:stCondLst>
                                        </p:cTn>
                                        <p:tgtEl>
                                          <p:spTgt spid="8"/>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9"/>
                                        </p:tgtEl>
                                        <p:attrNameLst>
                                          <p:attrName>style.visibility</p:attrName>
                                        </p:attrNameLst>
                                      </p:cBhvr>
                                      <p:to>
                                        <p:strVal val="visible"/>
                                      </p:to>
                                    </p:set>
                                    <p:anim calcmode="lin" valueType="num">
                                      <p:cBhvr additive="base">
                                        <p:cTn id="84" dur="500" fill="hold"/>
                                        <p:tgtEl>
                                          <p:spTgt spid="9"/>
                                        </p:tgtEl>
                                        <p:attrNameLst>
                                          <p:attrName>ppt_x</p:attrName>
                                        </p:attrNameLst>
                                      </p:cBhvr>
                                      <p:tavLst>
                                        <p:tav tm="0">
                                          <p:val>
                                            <p:strVal val="#ppt_x"/>
                                          </p:val>
                                        </p:tav>
                                        <p:tav tm="100000">
                                          <p:val>
                                            <p:strVal val="#ppt_x"/>
                                          </p:val>
                                        </p:tav>
                                      </p:tavLst>
                                    </p:anim>
                                    <p:anim calcmode="lin" valueType="num">
                                      <p:cBhvr additive="base">
                                        <p:cTn id="8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9"/>
                                        </p:tgtEl>
                                      </p:cBhvr>
                                    </p:animEffect>
                                    <p:set>
                                      <p:cBhvr>
                                        <p:cTn id="90" dur="1" fill="hold">
                                          <p:stCondLst>
                                            <p:cond delay="499"/>
                                          </p:stCondLst>
                                        </p:cTn>
                                        <p:tgtEl>
                                          <p:spTgt spid="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anim calcmode="lin" valueType="num">
                                      <p:cBhvr additive="base">
                                        <p:cTn id="95" dur="500" fill="hold"/>
                                        <p:tgtEl>
                                          <p:spTgt spid="10"/>
                                        </p:tgtEl>
                                        <p:attrNameLst>
                                          <p:attrName>ppt_x</p:attrName>
                                        </p:attrNameLst>
                                      </p:cBhvr>
                                      <p:tavLst>
                                        <p:tav tm="0">
                                          <p:val>
                                            <p:strVal val="#ppt_x"/>
                                          </p:val>
                                        </p:tav>
                                        <p:tav tm="100000">
                                          <p:val>
                                            <p:strVal val="#ppt_x"/>
                                          </p:val>
                                        </p:tav>
                                      </p:tavLst>
                                    </p:anim>
                                    <p:anim calcmode="lin" valueType="num">
                                      <p:cBhvr additive="base">
                                        <p:cTn id="9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nodeType="click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down)">
                                      <p:cBhvr>
                                        <p:cTn id="106" dur="500"/>
                                        <p:tgtEl>
                                          <p:spTgt spid="1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12"/>
                                        </p:tgtEl>
                                      </p:cBhvr>
                                    </p:animEffect>
                                    <p:set>
                                      <p:cBhvr>
                                        <p:cTn id="111" dur="1" fill="hold">
                                          <p:stCondLst>
                                            <p:cond delay="499"/>
                                          </p:stCondLst>
                                        </p:cTn>
                                        <p:tgtEl>
                                          <p:spTgt spid="12"/>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nodeType="click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fade">
                                      <p:cBhvr>
                                        <p:cTn id="116" dur="2000"/>
                                        <p:tgtEl>
                                          <p:spTgt spid="13"/>
                                        </p:tgtEl>
                                      </p:cBhvr>
                                    </p:animEffect>
                                    <p:anim calcmode="lin" valueType="num">
                                      <p:cBhvr>
                                        <p:cTn id="117" dur="2000" fill="hold"/>
                                        <p:tgtEl>
                                          <p:spTgt spid="13"/>
                                        </p:tgtEl>
                                        <p:attrNameLst>
                                          <p:attrName>ppt_w</p:attrName>
                                        </p:attrNameLst>
                                      </p:cBhvr>
                                      <p:tavLst>
                                        <p:tav tm="0" fmla="#ppt_w*sin(2.5*pi*$)">
                                          <p:val>
                                            <p:fltVal val="0"/>
                                          </p:val>
                                        </p:tav>
                                        <p:tav tm="100000">
                                          <p:val>
                                            <p:fltVal val="1"/>
                                          </p:val>
                                        </p:tav>
                                      </p:tavLst>
                                    </p:anim>
                                    <p:anim calcmode="lin" valueType="num">
                                      <p:cBhvr>
                                        <p:cTn id="118"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nodeType="clickEffect">
                                  <p:stCondLst>
                                    <p:cond delay="0"/>
                                  </p:stCondLst>
                                  <p:childTnLst>
                                    <p:animEffect transition="out" filter="fade">
                                      <p:cBhvr>
                                        <p:cTn id="122" dur="500"/>
                                        <p:tgtEl>
                                          <p:spTgt spid="13"/>
                                        </p:tgtEl>
                                      </p:cBhvr>
                                    </p:animEffect>
                                    <p:set>
                                      <p:cBhvr>
                                        <p:cTn id="123" dur="1" fill="hold">
                                          <p:stCondLst>
                                            <p:cond delay="499"/>
                                          </p:stCondLst>
                                        </p:cTn>
                                        <p:tgtEl>
                                          <p:spTgt spid="13"/>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15"/>
                                        </p:tgtEl>
                                        <p:attrNameLst>
                                          <p:attrName>style.visibility</p:attrName>
                                        </p:attrNameLst>
                                      </p:cBhvr>
                                      <p:to>
                                        <p:strVal val="visible"/>
                                      </p:to>
                                    </p:set>
                                    <p:animEffect transition="in" filter="fade">
                                      <p:cBhvr>
                                        <p:cTn id="128" dur="1000"/>
                                        <p:tgtEl>
                                          <p:spTgt spid="15"/>
                                        </p:tgtEl>
                                      </p:cBhvr>
                                    </p:animEffect>
                                    <p:anim calcmode="lin" valueType="num">
                                      <p:cBhvr>
                                        <p:cTn id="129" dur="1000" fill="hold"/>
                                        <p:tgtEl>
                                          <p:spTgt spid="15"/>
                                        </p:tgtEl>
                                        <p:attrNameLst>
                                          <p:attrName>ppt_x</p:attrName>
                                        </p:attrNameLst>
                                      </p:cBhvr>
                                      <p:tavLst>
                                        <p:tav tm="0">
                                          <p:val>
                                            <p:strVal val="#ppt_x"/>
                                          </p:val>
                                        </p:tav>
                                        <p:tav tm="100000">
                                          <p:val>
                                            <p:strVal val="#ppt_x"/>
                                          </p:val>
                                        </p:tav>
                                      </p:tavLst>
                                    </p:anim>
                                    <p:anim calcmode="lin" valueType="num">
                                      <p:cBhvr>
                                        <p:cTn id="1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nodeType="clickEffect">
                                  <p:stCondLst>
                                    <p:cond delay="0"/>
                                  </p:stCondLst>
                                  <p:childTnLst>
                                    <p:animEffect transition="out" filter="fade">
                                      <p:cBhvr>
                                        <p:cTn id="134" dur="500"/>
                                        <p:tgtEl>
                                          <p:spTgt spid="15"/>
                                        </p:tgtEl>
                                      </p:cBhvr>
                                    </p:animEffect>
                                    <p:set>
                                      <p:cBhvr>
                                        <p:cTn id="135" dur="1" fill="hold">
                                          <p:stCondLst>
                                            <p:cond delay="499"/>
                                          </p:stCondLst>
                                        </p:cTn>
                                        <p:tgtEl>
                                          <p:spTgt spid="15"/>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4" presetClass="entr" presetSubtype="10" fill="hold" nodeType="clickEffect">
                                  <p:stCondLst>
                                    <p:cond delay="0"/>
                                  </p:stCondLst>
                                  <p:childTnLst>
                                    <p:set>
                                      <p:cBhvr>
                                        <p:cTn id="139" dur="1" fill="hold">
                                          <p:stCondLst>
                                            <p:cond delay="0"/>
                                          </p:stCondLst>
                                        </p:cTn>
                                        <p:tgtEl>
                                          <p:spTgt spid="16"/>
                                        </p:tgtEl>
                                        <p:attrNameLst>
                                          <p:attrName>style.visibility</p:attrName>
                                        </p:attrNameLst>
                                      </p:cBhvr>
                                      <p:to>
                                        <p:strVal val="visible"/>
                                      </p:to>
                                    </p:set>
                                    <p:animEffect transition="in" filter="randombar(horizontal)">
                                      <p:cBhvr>
                                        <p:cTn id="140" dur="500"/>
                                        <p:tgtEl>
                                          <p:spTgt spid="16"/>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nodeType="clickEffect">
                                  <p:stCondLst>
                                    <p:cond delay="0"/>
                                  </p:stCondLst>
                                  <p:childTnLst>
                                    <p:animEffect transition="out" filter="fade">
                                      <p:cBhvr>
                                        <p:cTn id="144" dur="500"/>
                                        <p:tgtEl>
                                          <p:spTgt spid="16"/>
                                        </p:tgtEl>
                                      </p:cBhvr>
                                    </p:animEffect>
                                    <p:set>
                                      <p:cBhvr>
                                        <p:cTn id="145" dur="1" fill="hold">
                                          <p:stCondLst>
                                            <p:cond delay="499"/>
                                          </p:stCondLst>
                                        </p:cTn>
                                        <p:tgtEl>
                                          <p:spTgt spid="16"/>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nodeType="clickEffect">
                                  <p:stCondLst>
                                    <p:cond delay="0"/>
                                  </p:stCondLst>
                                  <p:childTnLst>
                                    <p:set>
                                      <p:cBhvr>
                                        <p:cTn id="149" dur="1" fill="hold">
                                          <p:stCondLst>
                                            <p:cond delay="0"/>
                                          </p:stCondLst>
                                        </p:cTn>
                                        <p:tgtEl>
                                          <p:spTgt spid="17"/>
                                        </p:tgtEl>
                                        <p:attrNameLst>
                                          <p:attrName>style.visibility</p:attrName>
                                        </p:attrNameLst>
                                      </p:cBhvr>
                                      <p:to>
                                        <p:strVal val="visible"/>
                                      </p:to>
                                    </p:set>
                                    <p:anim calcmode="lin" valueType="num">
                                      <p:cBhvr additive="base">
                                        <p:cTn id="150" dur="500" fill="hold"/>
                                        <p:tgtEl>
                                          <p:spTgt spid="17"/>
                                        </p:tgtEl>
                                        <p:attrNameLst>
                                          <p:attrName>ppt_x</p:attrName>
                                        </p:attrNameLst>
                                      </p:cBhvr>
                                      <p:tavLst>
                                        <p:tav tm="0">
                                          <p:val>
                                            <p:strVal val="#ppt_x"/>
                                          </p:val>
                                        </p:tav>
                                        <p:tav tm="100000">
                                          <p:val>
                                            <p:strVal val="#ppt_x"/>
                                          </p:val>
                                        </p:tav>
                                      </p:tavLst>
                                    </p:anim>
                                    <p:anim calcmode="lin" valueType="num">
                                      <p:cBhvr additive="base">
                                        <p:cTn id="15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0" presetClass="exit" presetSubtype="0" fill="hold" nodeType="clickEffect">
                                  <p:stCondLst>
                                    <p:cond delay="0"/>
                                  </p:stCondLst>
                                  <p:childTnLst>
                                    <p:animEffect transition="out" filter="fade">
                                      <p:cBhvr>
                                        <p:cTn id="155" dur="500"/>
                                        <p:tgtEl>
                                          <p:spTgt spid="17"/>
                                        </p:tgtEl>
                                      </p:cBhvr>
                                    </p:animEffect>
                                    <p:set>
                                      <p:cBhvr>
                                        <p:cTn id="156" dur="1" fill="hold">
                                          <p:stCondLst>
                                            <p:cond delay="499"/>
                                          </p:stCondLst>
                                        </p:cTn>
                                        <p:tgtEl>
                                          <p:spTgt spid="17"/>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21" presetClass="entr" presetSubtype="1" fill="hold" nodeType="click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heel(1)">
                                      <p:cBhvr>
                                        <p:cTn id="161" dur="2000"/>
                                        <p:tgtEl>
                                          <p:spTgt spid="18"/>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nodeType="clickEffect">
                                  <p:stCondLst>
                                    <p:cond delay="0"/>
                                  </p:stCondLst>
                                  <p:childTnLst>
                                    <p:animEffect transition="out" filter="fade">
                                      <p:cBhvr>
                                        <p:cTn id="165" dur="500"/>
                                        <p:tgtEl>
                                          <p:spTgt spid="18"/>
                                        </p:tgtEl>
                                      </p:cBhvr>
                                    </p:animEffect>
                                    <p:set>
                                      <p:cBhvr>
                                        <p:cTn id="166" dur="1" fill="hold">
                                          <p:stCondLst>
                                            <p:cond delay="499"/>
                                          </p:stCondLst>
                                        </p:cTn>
                                        <p:tgtEl>
                                          <p:spTgt spid="18"/>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nodeType="clickEffect">
                                  <p:stCondLst>
                                    <p:cond delay="0"/>
                                  </p:stCondLst>
                                  <p:childTnLst>
                                    <p:set>
                                      <p:cBhvr>
                                        <p:cTn id="170" dur="1" fill="hold">
                                          <p:stCondLst>
                                            <p:cond delay="0"/>
                                          </p:stCondLst>
                                        </p:cTn>
                                        <p:tgtEl>
                                          <p:spTgt spid="19"/>
                                        </p:tgtEl>
                                        <p:attrNameLst>
                                          <p:attrName>style.visibility</p:attrName>
                                        </p:attrNameLst>
                                      </p:cBhvr>
                                      <p:to>
                                        <p:strVal val="visible"/>
                                      </p:to>
                                    </p:set>
                                    <p:anim calcmode="lin" valueType="num">
                                      <p:cBhvr additive="base">
                                        <p:cTn id="171" dur="500" fill="hold"/>
                                        <p:tgtEl>
                                          <p:spTgt spid="19"/>
                                        </p:tgtEl>
                                        <p:attrNameLst>
                                          <p:attrName>ppt_x</p:attrName>
                                        </p:attrNameLst>
                                      </p:cBhvr>
                                      <p:tavLst>
                                        <p:tav tm="0">
                                          <p:val>
                                            <p:strVal val="#ppt_x"/>
                                          </p:val>
                                        </p:tav>
                                        <p:tav tm="100000">
                                          <p:val>
                                            <p:strVal val="#ppt_x"/>
                                          </p:val>
                                        </p:tav>
                                      </p:tavLst>
                                    </p:anim>
                                    <p:anim calcmode="lin" valueType="num">
                                      <p:cBhvr additive="base">
                                        <p:cTn id="17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10" presetClass="exit" presetSubtype="0" fill="hold" nodeType="clickEffect">
                                  <p:stCondLst>
                                    <p:cond delay="0"/>
                                  </p:stCondLst>
                                  <p:childTnLst>
                                    <p:animEffect transition="out" filter="fade">
                                      <p:cBhvr>
                                        <p:cTn id="176" dur="500"/>
                                        <p:tgtEl>
                                          <p:spTgt spid="19"/>
                                        </p:tgtEl>
                                      </p:cBhvr>
                                    </p:animEffect>
                                    <p:set>
                                      <p:cBhvr>
                                        <p:cTn id="177" dur="1" fill="hold">
                                          <p:stCondLst>
                                            <p:cond delay="499"/>
                                          </p:stCondLst>
                                        </p:cTn>
                                        <p:tgtEl>
                                          <p:spTgt spid="19"/>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20"/>
                                        </p:tgtEl>
                                        <p:attrNameLst>
                                          <p:attrName>style.visibility</p:attrName>
                                        </p:attrNameLst>
                                      </p:cBhvr>
                                      <p:to>
                                        <p:strVal val="visible"/>
                                      </p:to>
                                    </p:set>
                                    <p:animEffect transition="in" filter="fade">
                                      <p:cBhvr>
                                        <p:cTn id="182" dur="1000"/>
                                        <p:tgtEl>
                                          <p:spTgt spid="20"/>
                                        </p:tgtEl>
                                      </p:cBhvr>
                                    </p:animEffect>
                                    <p:anim calcmode="lin" valueType="num">
                                      <p:cBhvr>
                                        <p:cTn id="183" dur="1000" fill="hold"/>
                                        <p:tgtEl>
                                          <p:spTgt spid="20"/>
                                        </p:tgtEl>
                                        <p:attrNameLst>
                                          <p:attrName>ppt_x</p:attrName>
                                        </p:attrNameLst>
                                      </p:cBhvr>
                                      <p:tavLst>
                                        <p:tav tm="0">
                                          <p:val>
                                            <p:strVal val="#ppt_x"/>
                                          </p:val>
                                        </p:tav>
                                        <p:tav tm="100000">
                                          <p:val>
                                            <p:strVal val="#ppt_x"/>
                                          </p:val>
                                        </p:tav>
                                      </p:tavLst>
                                    </p:anim>
                                    <p:anim calcmode="lin" valueType="num">
                                      <p:cBhvr>
                                        <p:cTn id="18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10" presetClass="exit" presetSubtype="0" fill="hold" nodeType="clickEffect">
                                  <p:stCondLst>
                                    <p:cond delay="0"/>
                                  </p:stCondLst>
                                  <p:childTnLst>
                                    <p:animEffect transition="out" filter="fade">
                                      <p:cBhvr>
                                        <p:cTn id="188" dur="500"/>
                                        <p:tgtEl>
                                          <p:spTgt spid="20"/>
                                        </p:tgtEl>
                                      </p:cBhvr>
                                    </p:animEffect>
                                    <p:set>
                                      <p:cBhvr>
                                        <p:cTn id="189" dur="1" fill="hold">
                                          <p:stCondLst>
                                            <p:cond delay="499"/>
                                          </p:stCondLst>
                                        </p:cTn>
                                        <p:tgtEl>
                                          <p:spTgt spid="20"/>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nodeType="clickEffect">
                                  <p:stCondLst>
                                    <p:cond delay="0"/>
                                  </p:stCondLst>
                                  <p:childTnLst>
                                    <p:set>
                                      <p:cBhvr>
                                        <p:cTn id="193" dur="1" fill="hold">
                                          <p:stCondLst>
                                            <p:cond delay="0"/>
                                          </p:stCondLst>
                                        </p:cTn>
                                        <p:tgtEl>
                                          <p:spTgt spid="21"/>
                                        </p:tgtEl>
                                        <p:attrNameLst>
                                          <p:attrName>style.visibility</p:attrName>
                                        </p:attrNameLst>
                                      </p:cBhvr>
                                      <p:to>
                                        <p:strVal val="visible"/>
                                      </p:to>
                                    </p:set>
                                    <p:anim calcmode="lin" valueType="num">
                                      <p:cBhvr additive="base">
                                        <p:cTn id="194" dur="500" fill="hold"/>
                                        <p:tgtEl>
                                          <p:spTgt spid="21"/>
                                        </p:tgtEl>
                                        <p:attrNameLst>
                                          <p:attrName>ppt_x</p:attrName>
                                        </p:attrNameLst>
                                      </p:cBhvr>
                                      <p:tavLst>
                                        <p:tav tm="0">
                                          <p:val>
                                            <p:strVal val="#ppt_x"/>
                                          </p:val>
                                        </p:tav>
                                        <p:tav tm="100000">
                                          <p:val>
                                            <p:strVal val="#ppt_x"/>
                                          </p:val>
                                        </p:tav>
                                      </p:tavLst>
                                    </p:anim>
                                    <p:anim calcmode="lin" valueType="num">
                                      <p:cBhvr additive="base">
                                        <p:cTn id="19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10" presetClass="exit" presetSubtype="0" fill="hold" nodeType="clickEffect">
                                  <p:stCondLst>
                                    <p:cond delay="0"/>
                                  </p:stCondLst>
                                  <p:childTnLst>
                                    <p:animEffect transition="out" filter="fade">
                                      <p:cBhvr>
                                        <p:cTn id="199" dur="500"/>
                                        <p:tgtEl>
                                          <p:spTgt spid="21"/>
                                        </p:tgtEl>
                                      </p:cBhvr>
                                    </p:animEffect>
                                    <p:set>
                                      <p:cBhvr>
                                        <p:cTn id="200" dur="1" fill="hold">
                                          <p:stCondLst>
                                            <p:cond delay="499"/>
                                          </p:stCondLst>
                                        </p:cTn>
                                        <p:tgtEl>
                                          <p:spTgt spid="21"/>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22"/>
                                        </p:tgtEl>
                                        <p:attrNameLst>
                                          <p:attrName>style.visibility</p:attrName>
                                        </p:attrNameLst>
                                      </p:cBhvr>
                                      <p:to>
                                        <p:strVal val="visible"/>
                                      </p:to>
                                    </p:set>
                                    <p:anim calcmode="lin" valueType="num">
                                      <p:cBhvr additive="base">
                                        <p:cTn id="205" dur="500" fill="hold"/>
                                        <p:tgtEl>
                                          <p:spTgt spid="22"/>
                                        </p:tgtEl>
                                        <p:attrNameLst>
                                          <p:attrName>ppt_x</p:attrName>
                                        </p:attrNameLst>
                                      </p:cBhvr>
                                      <p:tavLst>
                                        <p:tav tm="0">
                                          <p:val>
                                            <p:strVal val="#ppt_x"/>
                                          </p:val>
                                        </p:tav>
                                        <p:tav tm="100000">
                                          <p:val>
                                            <p:strVal val="#ppt_x"/>
                                          </p:val>
                                        </p:tav>
                                      </p:tavLst>
                                    </p:anim>
                                    <p:anim calcmode="lin" valueType="num">
                                      <p:cBhvr additive="base">
                                        <p:cTn id="20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10" presetClass="exit" presetSubtype="0" fill="hold" nodeType="clickEffect">
                                  <p:stCondLst>
                                    <p:cond delay="0"/>
                                  </p:stCondLst>
                                  <p:childTnLst>
                                    <p:animEffect transition="out" filter="fade">
                                      <p:cBhvr>
                                        <p:cTn id="210" dur="500"/>
                                        <p:tgtEl>
                                          <p:spTgt spid="22"/>
                                        </p:tgtEl>
                                      </p:cBhvr>
                                    </p:animEffect>
                                    <p:set>
                                      <p:cBhvr>
                                        <p:cTn id="211" dur="1" fill="hold">
                                          <p:stCondLst>
                                            <p:cond delay="499"/>
                                          </p:stCondLst>
                                        </p:cTn>
                                        <p:tgtEl>
                                          <p:spTgt spid="22"/>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21" presetClass="entr" presetSubtype="1" fill="hold" nodeType="clickEffect">
                                  <p:stCondLst>
                                    <p:cond delay="0"/>
                                  </p:stCondLst>
                                  <p:childTnLst>
                                    <p:set>
                                      <p:cBhvr>
                                        <p:cTn id="215" dur="1" fill="hold">
                                          <p:stCondLst>
                                            <p:cond delay="0"/>
                                          </p:stCondLst>
                                        </p:cTn>
                                        <p:tgtEl>
                                          <p:spTgt spid="23"/>
                                        </p:tgtEl>
                                        <p:attrNameLst>
                                          <p:attrName>style.visibility</p:attrName>
                                        </p:attrNameLst>
                                      </p:cBhvr>
                                      <p:to>
                                        <p:strVal val="visible"/>
                                      </p:to>
                                    </p:set>
                                    <p:animEffect transition="in" filter="wheel(1)">
                                      <p:cBhvr>
                                        <p:cTn id="216" dur="2000"/>
                                        <p:tgtEl>
                                          <p:spTgt spid="23"/>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xit" presetSubtype="0" fill="hold" nodeType="clickEffect">
                                  <p:stCondLst>
                                    <p:cond delay="0"/>
                                  </p:stCondLst>
                                  <p:childTnLst>
                                    <p:animEffect transition="out" filter="fade">
                                      <p:cBhvr>
                                        <p:cTn id="220" dur="500"/>
                                        <p:tgtEl>
                                          <p:spTgt spid="23"/>
                                        </p:tgtEl>
                                      </p:cBhvr>
                                    </p:animEffect>
                                    <p:set>
                                      <p:cBhvr>
                                        <p:cTn id="221" dur="1" fill="hold">
                                          <p:stCondLst>
                                            <p:cond delay="499"/>
                                          </p:stCondLst>
                                        </p:cTn>
                                        <p:tgtEl>
                                          <p:spTgt spid="23"/>
                                        </p:tgtEl>
                                        <p:attrNameLst>
                                          <p:attrName>style.visibility</p:attrName>
                                        </p:attrNameLst>
                                      </p:cBhvr>
                                      <p:to>
                                        <p:strVal val="hidden"/>
                                      </p:to>
                                    </p:set>
                                  </p:childTnLst>
                                </p:cTn>
                              </p:par>
                            </p:childTnLst>
                          </p:cTn>
                        </p:par>
                      </p:childTnLst>
                    </p:cTn>
                  </p:par>
                  <p:par>
                    <p:cTn id="222" fill="hold">
                      <p:stCondLst>
                        <p:cond delay="indefinite"/>
                      </p:stCondLst>
                      <p:childTnLst>
                        <p:par>
                          <p:cTn id="223" fill="hold">
                            <p:stCondLst>
                              <p:cond delay="0"/>
                            </p:stCondLst>
                            <p:childTnLst>
                              <p:par>
                                <p:cTn id="224" presetID="14" presetClass="entr" presetSubtype="10" fill="hold" nodeType="clickEffect">
                                  <p:stCondLst>
                                    <p:cond delay="0"/>
                                  </p:stCondLst>
                                  <p:childTnLst>
                                    <p:set>
                                      <p:cBhvr>
                                        <p:cTn id="225" dur="1" fill="hold">
                                          <p:stCondLst>
                                            <p:cond delay="0"/>
                                          </p:stCondLst>
                                        </p:cTn>
                                        <p:tgtEl>
                                          <p:spTgt spid="24"/>
                                        </p:tgtEl>
                                        <p:attrNameLst>
                                          <p:attrName>style.visibility</p:attrName>
                                        </p:attrNameLst>
                                      </p:cBhvr>
                                      <p:to>
                                        <p:strVal val="visible"/>
                                      </p:to>
                                    </p:set>
                                    <p:animEffect transition="in" filter="randombar(horizontal)">
                                      <p:cBhvr>
                                        <p:cTn id="226" dur="500"/>
                                        <p:tgtEl>
                                          <p:spTgt spid="24"/>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xit" presetSubtype="0" fill="hold" nodeType="clickEffect">
                                  <p:stCondLst>
                                    <p:cond delay="0"/>
                                  </p:stCondLst>
                                  <p:childTnLst>
                                    <p:animEffect transition="out" filter="fade">
                                      <p:cBhvr>
                                        <p:cTn id="230" dur="500"/>
                                        <p:tgtEl>
                                          <p:spTgt spid="24"/>
                                        </p:tgtEl>
                                      </p:cBhvr>
                                    </p:animEffect>
                                    <p:set>
                                      <p:cBhvr>
                                        <p:cTn id="231" dur="1" fill="hold">
                                          <p:stCondLst>
                                            <p:cond delay="499"/>
                                          </p:stCondLst>
                                        </p:cTn>
                                        <p:tgtEl>
                                          <p:spTgt spid="24"/>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14" presetClass="entr" presetSubtype="10" fill="hold" nodeType="clickEffect">
                                  <p:stCondLst>
                                    <p:cond delay="0"/>
                                  </p:stCondLst>
                                  <p:childTnLst>
                                    <p:set>
                                      <p:cBhvr>
                                        <p:cTn id="235" dur="1" fill="hold">
                                          <p:stCondLst>
                                            <p:cond delay="0"/>
                                          </p:stCondLst>
                                        </p:cTn>
                                        <p:tgtEl>
                                          <p:spTgt spid="25"/>
                                        </p:tgtEl>
                                        <p:attrNameLst>
                                          <p:attrName>style.visibility</p:attrName>
                                        </p:attrNameLst>
                                      </p:cBhvr>
                                      <p:to>
                                        <p:strVal val="visible"/>
                                      </p:to>
                                    </p:set>
                                    <p:animEffect transition="in" filter="randombar(horizontal)">
                                      <p:cBhvr>
                                        <p:cTn id="236" dur="500"/>
                                        <p:tgtEl>
                                          <p:spTgt spid="25"/>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xit" presetSubtype="0" fill="hold" nodeType="clickEffect">
                                  <p:stCondLst>
                                    <p:cond delay="0"/>
                                  </p:stCondLst>
                                  <p:childTnLst>
                                    <p:animEffect transition="out" filter="fade">
                                      <p:cBhvr>
                                        <p:cTn id="240" dur="500"/>
                                        <p:tgtEl>
                                          <p:spTgt spid="25"/>
                                        </p:tgtEl>
                                      </p:cBhvr>
                                    </p:animEffect>
                                    <p:set>
                                      <p:cBhvr>
                                        <p:cTn id="241" dur="1" fill="hold">
                                          <p:stCondLst>
                                            <p:cond delay="499"/>
                                          </p:stCondLst>
                                        </p:cTn>
                                        <p:tgtEl>
                                          <p:spTgt spid="25"/>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14" presetClass="entr" presetSubtype="10" fill="hold" nodeType="clickEffect">
                                  <p:stCondLst>
                                    <p:cond delay="0"/>
                                  </p:stCondLst>
                                  <p:childTnLst>
                                    <p:set>
                                      <p:cBhvr>
                                        <p:cTn id="245" dur="1" fill="hold">
                                          <p:stCondLst>
                                            <p:cond delay="0"/>
                                          </p:stCondLst>
                                        </p:cTn>
                                        <p:tgtEl>
                                          <p:spTgt spid="26"/>
                                        </p:tgtEl>
                                        <p:attrNameLst>
                                          <p:attrName>style.visibility</p:attrName>
                                        </p:attrNameLst>
                                      </p:cBhvr>
                                      <p:to>
                                        <p:strVal val="visible"/>
                                      </p:to>
                                    </p:set>
                                    <p:animEffect transition="in" filter="randombar(horizontal)">
                                      <p:cBhvr>
                                        <p:cTn id="246" dur="500"/>
                                        <p:tgtEl>
                                          <p:spTgt spid="26"/>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xit" presetSubtype="0" fill="hold" nodeType="clickEffect">
                                  <p:stCondLst>
                                    <p:cond delay="0"/>
                                  </p:stCondLst>
                                  <p:childTnLst>
                                    <p:animEffect transition="out" filter="fade">
                                      <p:cBhvr>
                                        <p:cTn id="250" dur="500"/>
                                        <p:tgtEl>
                                          <p:spTgt spid="26"/>
                                        </p:tgtEl>
                                      </p:cBhvr>
                                    </p:animEffect>
                                    <p:set>
                                      <p:cBhvr>
                                        <p:cTn id="251" dur="1" fill="hold">
                                          <p:stCondLst>
                                            <p:cond delay="499"/>
                                          </p:stCondLst>
                                        </p:cTn>
                                        <p:tgtEl>
                                          <p:spTgt spid="26"/>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31" presetClass="entr" presetSubtype="0" fill="hold" nodeType="clickEffect">
                                  <p:stCondLst>
                                    <p:cond delay="0"/>
                                  </p:stCondLst>
                                  <p:childTnLst>
                                    <p:set>
                                      <p:cBhvr>
                                        <p:cTn id="255" dur="1" fill="hold">
                                          <p:stCondLst>
                                            <p:cond delay="0"/>
                                          </p:stCondLst>
                                        </p:cTn>
                                        <p:tgtEl>
                                          <p:spTgt spid="27"/>
                                        </p:tgtEl>
                                        <p:attrNameLst>
                                          <p:attrName>style.visibility</p:attrName>
                                        </p:attrNameLst>
                                      </p:cBhvr>
                                      <p:to>
                                        <p:strVal val="visible"/>
                                      </p:to>
                                    </p:set>
                                    <p:anim calcmode="lin" valueType="num">
                                      <p:cBhvr>
                                        <p:cTn id="256" dur="1000" fill="hold"/>
                                        <p:tgtEl>
                                          <p:spTgt spid="27"/>
                                        </p:tgtEl>
                                        <p:attrNameLst>
                                          <p:attrName>ppt_w</p:attrName>
                                        </p:attrNameLst>
                                      </p:cBhvr>
                                      <p:tavLst>
                                        <p:tav tm="0">
                                          <p:val>
                                            <p:fltVal val="0"/>
                                          </p:val>
                                        </p:tav>
                                        <p:tav tm="100000">
                                          <p:val>
                                            <p:strVal val="#ppt_w"/>
                                          </p:val>
                                        </p:tav>
                                      </p:tavLst>
                                    </p:anim>
                                    <p:anim calcmode="lin" valueType="num">
                                      <p:cBhvr>
                                        <p:cTn id="257" dur="1000" fill="hold"/>
                                        <p:tgtEl>
                                          <p:spTgt spid="27"/>
                                        </p:tgtEl>
                                        <p:attrNameLst>
                                          <p:attrName>ppt_h</p:attrName>
                                        </p:attrNameLst>
                                      </p:cBhvr>
                                      <p:tavLst>
                                        <p:tav tm="0">
                                          <p:val>
                                            <p:fltVal val="0"/>
                                          </p:val>
                                        </p:tav>
                                        <p:tav tm="100000">
                                          <p:val>
                                            <p:strVal val="#ppt_h"/>
                                          </p:val>
                                        </p:tav>
                                      </p:tavLst>
                                    </p:anim>
                                    <p:anim calcmode="lin" valueType="num">
                                      <p:cBhvr>
                                        <p:cTn id="258" dur="1000" fill="hold"/>
                                        <p:tgtEl>
                                          <p:spTgt spid="27"/>
                                        </p:tgtEl>
                                        <p:attrNameLst>
                                          <p:attrName>style.rotation</p:attrName>
                                        </p:attrNameLst>
                                      </p:cBhvr>
                                      <p:tavLst>
                                        <p:tav tm="0">
                                          <p:val>
                                            <p:fltVal val="90"/>
                                          </p:val>
                                        </p:tav>
                                        <p:tav tm="100000">
                                          <p:val>
                                            <p:fltVal val="0"/>
                                          </p:val>
                                        </p:tav>
                                      </p:tavLst>
                                    </p:anim>
                                    <p:animEffect transition="in" filter="fade">
                                      <p:cBhvr>
                                        <p:cTn id="259" dur="1000"/>
                                        <p:tgtEl>
                                          <p:spTgt spid="27"/>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xit" presetSubtype="0" fill="hold" nodeType="clickEffect">
                                  <p:stCondLst>
                                    <p:cond delay="0"/>
                                  </p:stCondLst>
                                  <p:childTnLst>
                                    <p:animEffect transition="out" filter="fade">
                                      <p:cBhvr>
                                        <p:cTn id="263" dur="500"/>
                                        <p:tgtEl>
                                          <p:spTgt spid="27"/>
                                        </p:tgtEl>
                                      </p:cBhvr>
                                    </p:animEffect>
                                    <p:set>
                                      <p:cBhvr>
                                        <p:cTn id="264" dur="1" fill="hold">
                                          <p:stCondLst>
                                            <p:cond delay="499"/>
                                          </p:stCondLst>
                                        </p:cTn>
                                        <p:tgtEl>
                                          <p:spTgt spid="27"/>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42" presetClass="entr" presetSubtype="0" fill="hold" nodeType="clickEffect">
                                  <p:stCondLst>
                                    <p:cond delay="0"/>
                                  </p:stCondLst>
                                  <p:childTnLst>
                                    <p:set>
                                      <p:cBhvr>
                                        <p:cTn id="268" dur="1" fill="hold">
                                          <p:stCondLst>
                                            <p:cond delay="0"/>
                                          </p:stCondLst>
                                        </p:cTn>
                                        <p:tgtEl>
                                          <p:spTgt spid="28"/>
                                        </p:tgtEl>
                                        <p:attrNameLst>
                                          <p:attrName>style.visibility</p:attrName>
                                        </p:attrNameLst>
                                      </p:cBhvr>
                                      <p:to>
                                        <p:strVal val="visible"/>
                                      </p:to>
                                    </p:set>
                                    <p:animEffect transition="in" filter="fade">
                                      <p:cBhvr>
                                        <p:cTn id="269" dur="1000"/>
                                        <p:tgtEl>
                                          <p:spTgt spid="28"/>
                                        </p:tgtEl>
                                      </p:cBhvr>
                                    </p:animEffect>
                                    <p:anim calcmode="lin" valueType="num">
                                      <p:cBhvr>
                                        <p:cTn id="270" dur="1000" fill="hold"/>
                                        <p:tgtEl>
                                          <p:spTgt spid="28"/>
                                        </p:tgtEl>
                                        <p:attrNameLst>
                                          <p:attrName>ppt_x</p:attrName>
                                        </p:attrNameLst>
                                      </p:cBhvr>
                                      <p:tavLst>
                                        <p:tav tm="0">
                                          <p:val>
                                            <p:strVal val="#ppt_x"/>
                                          </p:val>
                                        </p:tav>
                                        <p:tav tm="100000">
                                          <p:val>
                                            <p:strVal val="#ppt_x"/>
                                          </p:val>
                                        </p:tav>
                                      </p:tavLst>
                                    </p:anim>
                                    <p:anim calcmode="lin" valueType="num">
                                      <p:cBhvr>
                                        <p:cTn id="27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28"/>
                                        </p:tgtEl>
                                      </p:cBhvr>
                                    </p:animEffect>
                                    <p:set>
                                      <p:cBhvr>
                                        <p:cTn id="276" dur="1" fill="hold">
                                          <p:stCondLst>
                                            <p:cond delay="499"/>
                                          </p:stCondLst>
                                        </p:cTn>
                                        <p:tgtEl>
                                          <p:spTgt spid="28"/>
                                        </p:tgtEl>
                                        <p:attrNameLst>
                                          <p:attrName>style.visibility</p:attrName>
                                        </p:attrNameLst>
                                      </p:cBhvr>
                                      <p:to>
                                        <p:strVal val="hidden"/>
                                      </p:to>
                                    </p:set>
                                  </p:childTnLst>
                                </p:cTn>
                              </p:par>
                            </p:childTnLst>
                          </p:cTn>
                        </p:par>
                      </p:childTnLst>
                    </p:cTn>
                  </p:par>
                  <p:par>
                    <p:cTn id="277" fill="hold">
                      <p:stCondLst>
                        <p:cond delay="indefinite"/>
                      </p:stCondLst>
                      <p:childTnLst>
                        <p:par>
                          <p:cTn id="278" fill="hold">
                            <p:stCondLst>
                              <p:cond delay="0"/>
                            </p:stCondLst>
                            <p:childTnLst>
                              <p:par>
                                <p:cTn id="279" presetID="53" presetClass="entr" presetSubtype="16" fill="hold" nodeType="clickEffect">
                                  <p:stCondLst>
                                    <p:cond delay="0"/>
                                  </p:stCondLst>
                                  <p:childTnLst>
                                    <p:set>
                                      <p:cBhvr>
                                        <p:cTn id="280" dur="1" fill="hold">
                                          <p:stCondLst>
                                            <p:cond delay="0"/>
                                          </p:stCondLst>
                                        </p:cTn>
                                        <p:tgtEl>
                                          <p:spTgt spid="29"/>
                                        </p:tgtEl>
                                        <p:attrNameLst>
                                          <p:attrName>style.visibility</p:attrName>
                                        </p:attrNameLst>
                                      </p:cBhvr>
                                      <p:to>
                                        <p:strVal val="visible"/>
                                      </p:to>
                                    </p:set>
                                    <p:anim calcmode="lin" valueType="num">
                                      <p:cBhvr>
                                        <p:cTn id="281" dur="500" fill="hold"/>
                                        <p:tgtEl>
                                          <p:spTgt spid="29"/>
                                        </p:tgtEl>
                                        <p:attrNameLst>
                                          <p:attrName>ppt_w</p:attrName>
                                        </p:attrNameLst>
                                      </p:cBhvr>
                                      <p:tavLst>
                                        <p:tav tm="0">
                                          <p:val>
                                            <p:fltVal val="0"/>
                                          </p:val>
                                        </p:tav>
                                        <p:tav tm="100000">
                                          <p:val>
                                            <p:strVal val="#ppt_w"/>
                                          </p:val>
                                        </p:tav>
                                      </p:tavLst>
                                    </p:anim>
                                    <p:anim calcmode="lin" valueType="num">
                                      <p:cBhvr>
                                        <p:cTn id="282" dur="500" fill="hold"/>
                                        <p:tgtEl>
                                          <p:spTgt spid="29"/>
                                        </p:tgtEl>
                                        <p:attrNameLst>
                                          <p:attrName>ppt_h</p:attrName>
                                        </p:attrNameLst>
                                      </p:cBhvr>
                                      <p:tavLst>
                                        <p:tav tm="0">
                                          <p:val>
                                            <p:fltVal val="0"/>
                                          </p:val>
                                        </p:tav>
                                        <p:tav tm="100000">
                                          <p:val>
                                            <p:strVal val="#ppt_h"/>
                                          </p:val>
                                        </p:tav>
                                      </p:tavLst>
                                    </p:anim>
                                    <p:animEffect transition="in" filter="fade">
                                      <p:cBhvr>
                                        <p:cTn id="283" dur="500"/>
                                        <p:tgtEl>
                                          <p:spTgt spid="29"/>
                                        </p:tgtEl>
                                      </p:cBhvr>
                                    </p:animEffect>
                                  </p:childTnLst>
                                </p:cTn>
                              </p:par>
                            </p:childTnLst>
                          </p:cTn>
                        </p:par>
                      </p:childTnLst>
                    </p:cTn>
                  </p:par>
                  <p:par>
                    <p:cTn id="284" fill="hold">
                      <p:stCondLst>
                        <p:cond delay="indefinite"/>
                      </p:stCondLst>
                      <p:childTnLst>
                        <p:par>
                          <p:cTn id="285" fill="hold">
                            <p:stCondLst>
                              <p:cond delay="0"/>
                            </p:stCondLst>
                            <p:childTnLst>
                              <p:par>
                                <p:cTn id="286" presetID="10" presetClass="exit" presetSubtype="0" fill="hold" nodeType="clickEffect">
                                  <p:stCondLst>
                                    <p:cond delay="0"/>
                                  </p:stCondLst>
                                  <p:childTnLst>
                                    <p:animEffect transition="out" filter="fade">
                                      <p:cBhvr>
                                        <p:cTn id="287" dur="500"/>
                                        <p:tgtEl>
                                          <p:spTgt spid="29"/>
                                        </p:tgtEl>
                                      </p:cBhvr>
                                    </p:animEffect>
                                    <p:set>
                                      <p:cBhvr>
                                        <p:cTn id="288" dur="1" fill="hold">
                                          <p:stCondLst>
                                            <p:cond delay="499"/>
                                          </p:stCondLst>
                                        </p:cTn>
                                        <p:tgtEl>
                                          <p:spTgt spid="29"/>
                                        </p:tgtEl>
                                        <p:attrNameLst>
                                          <p:attrName>style.visibility</p:attrName>
                                        </p:attrNameLst>
                                      </p:cBhvr>
                                      <p:to>
                                        <p:strVal val="hidden"/>
                                      </p:to>
                                    </p:set>
                                  </p:childTnLst>
                                </p:cTn>
                              </p:par>
                            </p:childTnLst>
                          </p:cTn>
                        </p:par>
                      </p:childTnLst>
                    </p:cTn>
                  </p:par>
                  <p:par>
                    <p:cTn id="289" fill="hold">
                      <p:stCondLst>
                        <p:cond delay="indefinite"/>
                      </p:stCondLst>
                      <p:childTnLst>
                        <p:par>
                          <p:cTn id="290" fill="hold">
                            <p:stCondLst>
                              <p:cond delay="0"/>
                            </p:stCondLst>
                            <p:childTnLst>
                              <p:par>
                                <p:cTn id="291" presetID="42" presetClass="entr" presetSubtype="0" fill="hold" nodeType="clickEffect">
                                  <p:stCondLst>
                                    <p:cond delay="0"/>
                                  </p:stCondLst>
                                  <p:childTnLst>
                                    <p:set>
                                      <p:cBhvr>
                                        <p:cTn id="292" dur="1" fill="hold">
                                          <p:stCondLst>
                                            <p:cond delay="0"/>
                                          </p:stCondLst>
                                        </p:cTn>
                                        <p:tgtEl>
                                          <p:spTgt spid="30"/>
                                        </p:tgtEl>
                                        <p:attrNameLst>
                                          <p:attrName>style.visibility</p:attrName>
                                        </p:attrNameLst>
                                      </p:cBhvr>
                                      <p:to>
                                        <p:strVal val="visible"/>
                                      </p:to>
                                    </p:set>
                                    <p:animEffect transition="in" filter="fade">
                                      <p:cBhvr>
                                        <p:cTn id="293" dur="1000"/>
                                        <p:tgtEl>
                                          <p:spTgt spid="30"/>
                                        </p:tgtEl>
                                      </p:cBhvr>
                                    </p:animEffect>
                                    <p:anim calcmode="lin" valueType="num">
                                      <p:cBhvr>
                                        <p:cTn id="294" dur="1000" fill="hold"/>
                                        <p:tgtEl>
                                          <p:spTgt spid="30"/>
                                        </p:tgtEl>
                                        <p:attrNameLst>
                                          <p:attrName>ppt_x</p:attrName>
                                        </p:attrNameLst>
                                      </p:cBhvr>
                                      <p:tavLst>
                                        <p:tav tm="0">
                                          <p:val>
                                            <p:strVal val="#ppt_x"/>
                                          </p:val>
                                        </p:tav>
                                        <p:tav tm="100000">
                                          <p:val>
                                            <p:strVal val="#ppt_x"/>
                                          </p:val>
                                        </p:tav>
                                      </p:tavLst>
                                    </p:anim>
                                    <p:anim calcmode="lin" valueType="num">
                                      <p:cBhvr>
                                        <p:cTn id="29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96" fill="hold">
                      <p:stCondLst>
                        <p:cond delay="indefinite"/>
                      </p:stCondLst>
                      <p:childTnLst>
                        <p:par>
                          <p:cTn id="297" fill="hold">
                            <p:stCondLst>
                              <p:cond delay="0"/>
                            </p:stCondLst>
                            <p:childTnLst>
                              <p:par>
                                <p:cTn id="298" presetID="10" presetClass="exit" presetSubtype="0" fill="hold" nodeType="clickEffect">
                                  <p:stCondLst>
                                    <p:cond delay="0"/>
                                  </p:stCondLst>
                                  <p:childTnLst>
                                    <p:animEffect transition="out" filter="fade">
                                      <p:cBhvr>
                                        <p:cTn id="299" dur="500"/>
                                        <p:tgtEl>
                                          <p:spTgt spid="30"/>
                                        </p:tgtEl>
                                      </p:cBhvr>
                                    </p:animEffect>
                                    <p:set>
                                      <p:cBhvr>
                                        <p:cTn id="300"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146" name="WordArt 4"/>
          <p:cNvSpPr>
            <a:spLocks noTextEdit="1"/>
          </p:cNvSpPr>
          <p:nvPr/>
        </p:nvSpPr>
        <p:spPr>
          <a:xfrm>
            <a:off x="3217863" y="696913"/>
            <a:ext cx="2794000" cy="571500"/>
          </a:xfrm>
          <a:prstGeom prst="rect">
            <a:avLst/>
          </a:prstGeom>
        </p:spPr>
        <p:txBody>
          <a:bodyPr wrap="none" fromWordArt="1">
            <a:prstTxWarp prst="textPlain">
              <a:avLst>
                <a:gd name="adj" fmla="val 50000"/>
              </a:avLst>
            </a:prstTxWarp>
            <a:normAutofit fontScale="92500" lnSpcReduction="10000"/>
          </a:bodyPr>
          <a:lstStyle/>
          <a:p>
            <a:pPr algn="l"/>
            <a:r>
              <a:rPr lang="zh-CN" altLang="en-US" sz="3600" b="1">
                <a:ln w="9525" cap="flat" cmpd="sng">
                  <a:solidFill>
                    <a:schemeClr val="bg1"/>
                  </a:solidFill>
                  <a:prstDash val="solid"/>
                  <a:headEnd type="none" w="med" len="med"/>
                  <a:tailEnd type="none" w="med" len="med"/>
                </a:ln>
                <a:gradFill rotWithShape="1">
                  <a:gsLst>
                    <a:gs pos="0">
                      <a:srgbClr val="FFFFFF"/>
                    </a:gs>
                    <a:gs pos="100000">
                      <a:srgbClr val="9A9A9A"/>
                    </a:gs>
                  </a:gsLst>
                  <a:lin ang="5400000" scaled="1"/>
                  <a:tileRect/>
                </a:gradFill>
                <a:effectLst>
                  <a:outerShdw dist="35921" dir="2699999" algn="ctr" rotWithShape="0">
                    <a:schemeClr val="tx1">
                      <a:alpha val="79999"/>
                    </a:schemeClr>
                  </a:outerShdw>
                </a:effectLst>
                <a:latin typeface="黑体" panose="02010609060101010101" pitchFamily="49" charset="-122"/>
                <a:ea typeface="黑体" panose="02010609060101010101" pitchFamily="49" charset="-122"/>
              </a:rPr>
              <a:t>谢谢观赏！</a:t>
            </a:r>
          </a:p>
        </p:txBody>
      </p:sp>
      <p:sp>
        <p:nvSpPr>
          <p:cNvPr id="6147" name="WordArt 5"/>
          <p:cNvSpPr>
            <a:spLocks noTextEdit="1"/>
          </p:cNvSpPr>
          <p:nvPr/>
        </p:nvSpPr>
        <p:spPr>
          <a:xfrm>
            <a:off x="3695700" y="1411288"/>
            <a:ext cx="1728788" cy="288925"/>
          </a:xfrm>
          <a:prstGeom prst="rect">
            <a:avLst/>
          </a:prstGeom>
        </p:spPr>
        <p:txBody>
          <a:bodyPr wrap="none" fromWordArt="1">
            <a:prstTxWarp prst="textPlain">
              <a:avLst>
                <a:gd name="adj" fmla="val 50000"/>
              </a:avLst>
            </a:prstTxWarp>
            <a:normAutofit fontScale="40000" lnSpcReduction="20000"/>
          </a:bodyPr>
          <a:lstStyle/>
          <a:p>
            <a:pPr algn="l"/>
            <a:r>
              <a:rPr lang="zh-CN" altLang="en-US" sz="3600" b="1">
                <a:ln w="9525" cap="flat" cmpd="sng">
                  <a:solidFill>
                    <a:schemeClr val="bg1"/>
                  </a:solidFill>
                  <a:prstDash val="solid"/>
                  <a:headEnd type="none" w="med" len="med"/>
                  <a:tailEnd type="none" w="med" len="med"/>
                </a:ln>
                <a:gradFill rotWithShape="1">
                  <a:gsLst>
                    <a:gs pos="0">
                      <a:srgbClr val="FFFFFF"/>
                    </a:gs>
                    <a:gs pos="100000">
                      <a:srgbClr val="9A9A9A"/>
                    </a:gs>
                  </a:gsLst>
                  <a:lin ang="5400000" scaled="1"/>
                  <a:tileRect/>
                </a:gradFill>
                <a:effectLst>
                  <a:outerShdw dist="35921" dir="2699999" algn="ctr" rotWithShape="0">
                    <a:schemeClr val="tx1">
                      <a:alpha val="79999"/>
                    </a:schemeClr>
                  </a:outerShdw>
                </a:effectLst>
                <a:latin typeface="黑体" panose="02010609060101010101" pitchFamily="49" charset="-122"/>
                <a:ea typeface="黑体" panose="02010609060101010101" pitchFamily="49" charset="-122"/>
              </a:rPr>
              <a:t>Thanks!</a:t>
            </a:r>
          </a:p>
        </p:txBody>
      </p:sp>
      <p:pic>
        <p:nvPicPr>
          <p:cNvPr id="2" name="图片 1" descr="timg"/>
          <p:cNvPicPr>
            <a:picLocks noChangeAspect="1"/>
          </p:cNvPicPr>
          <p:nvPr/>
        </p:nvPicPr>
        <p:blipFill>
          <a:blip r:embed="rId4"/>
          <a:stretch>
            <a:fillRect/>
          </a:stretch>
        </p:blipFill>
        <p:spPr>
          <a:xfrm>
            <a:off x="7543165" y="4584065"/>
            <a:ext cx="1578610" cy="157861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098" name="Rectangle 2"/>
          <p:cNvSpPr>
            <a:spLocks noGrp="1"/>
          </p:cNvSpPr>
          <p:nvPr>
            <p:ph type="title"/>
          </p:nvPr>
        </p:nvSpPr>
        <p:spPr>
          <a:xfrm>
            <a:off x="628650" y="168910"/>
            <a:ext cx="7755255" cy="637540"/>
          </a:xfrm>
        </p:spPr>
        <p:txBody>
          <a:bodyPr vert="horz" wrap="square" lIns="91440" tIns="45720" rIns="91440" bIns="45720" anchor="ctr" anchorCtr="1">
            <a:normAutofit fontScale="90000"/>
          </a:bodyPr>
          <a:lstStyle/>
          <a:p>
            <a:r>
              <a:rPr lang="zh-CN" altLang="en-US" dirty="0">
                <a:solidFill>
                  <a:schemeClr val="tx1"/>
                </a:solidFill>
                <a:effectLst>
                  <a:outerShdw blurRad="38100" dist="19050" dir="2700000" algn="tl" rotWithShape="0">
                    <a:schemeClr val="dk1">
                      <a:alpha val="40000"/>
                    </a:schemeClr>
                  </a:outerShdw>
                </a:effectLst>
              </a:rPr>
              <a:t>淘宝教程</a:t>
            </a:r>
          </a:p>
        </p:txBody>
      </p:sp>
      <p:grpSp>
        <p:nvGrpSpPr>
          <p:cNvPr id="3" name="组合 2"/>
          <p:cNvGrpSpPr/>
          <p:nvPr/>
        </p:nvGrpSpPr>
        <p:grpSpPr>
          <a:xfrm>
            <a:off x="1785620" y="1827530"/>
            <a:ext cx="6071870" cy="864870"/>
            <a:chOff x="2812" y="2878"/>
            <a:chExt cx="9218" cy="1362"/>
          </a:xfrm>
        </p:grpSpPr>
        <p:sp>
          <p:nvSpPr>
            <p:cNvPr id="7" name="AutoShape 5"/>
            <p:cNvSpPr>
              <a:spLocks noChangeArrowheads="1"/>
            </p:cNvSpPr>
            <p:nvPr/>
          </p:nvSpPr>
          <p:spPr bwMode="gray">
            <a:xfrm>
              <a:off x="2813" y="3056"/>
              <a:ext cx="9217" cy="1039"/>
            </a:xfrm>
            <a:prstGeom prst="roundRect">
              <a:avLst>
                <a:gd name="adj" fmla="val 49999"/>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16200000" scaled="1"/>
              <a:tileRect/>
            </a:gradFill>
            <a:ln w="12700">
              <a:solidFill>
                <a:schemeClr val="bg2"/>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4100" name="组合 32"/>
            <p:cNvGrpSpPr/>
            <p:nvPr/>
          </p:nvGrpSpPr>
          <p:grpSpPr>
            <a:xfrm>
              <a:off x="2812" y="2878"/>
              <a:ext cx="1378" cy="1362"/>
              <a:chOff x="2049138" y="1825971"/>
              <a:chExt cx="660400" cy="657225"/>
            </a:xfrm>
          </p:grpSpPr>
          <p:grpSp>
            <p:nvGrpSpPr>
              <p:cNvPr id="4130" name="Group 34"/>
              <p:cNvGrpSpPr/>
              <p:nvPr/>
            </p:nvGrpSpPr>
            <p:grpSpPr>
              <a:xfrm>
                <a:off x="2049138" y="1825971"/>
                <a:ext cx="660400" cy="657225"/>
                <a:chOff x="997" y="1736"/>
                <a:chExt cx="416" cy="414"/>
              </a:xfrm>
            </p:grpSpPr>
            <p:sp>
              <p:nvSpPr>
                <p:cNvPr id="4132" name="Oval 35"/>
                <p:cNvSpPr/>
                <p:nvPr/>
              </p:nvSpPr>
              <p:spPr>
                <a:xfrm>
                  <a:off x="997" y="1738"/>
                  <a:ext cx="416" cy="412"/>
                </a:xfrm>
                <a:prstGeom prst="ellipse">
                  <a:avLst/>
                </a:prstGeom>
                <a:solidFill>
                  <a:schemeClr val="accent1"/>
                </a:solidFill>
                <a:ln w="28575" cap="flat" cmpd="sng">
                  <a:solidFill>
                    <a:srgbClr val="F8F8F8">
                      <a:alpha val="70195"/>
                    </a:srgbClr>
                  </a:solidFill>
                  <a:prstDash val="solid"/>
                  <a:headEnd type="none" w="med" len="med"/>
                  <a:tailEnd type="none" w="med" len="med"/>
                </a:ln>
              </p:spPr>
              <p:txBody>
                <a:bodyPr wrap="none" anchor="ctr"/>
                <a:lstStyle/>
                <a:p>
                  <a:endParaRPr lang="zh-CN" altLang="en-US" dirty="0">
                    <a:latin typeface="Calibri" panose="020F0502020204030204" charset="0"/>
                    <a:ea typeface="宋体" panose="02010600030101010101" pitchFamily="2" charset="-122"/>
                  </a:endParaRPr>
                </a:p>
              </p:txBody>
            </p:sp>
            <p:pic>
              <p:nvPicPr>
                <p:cNvPr id="4133" name="Picture 36" descr="cir_lighteffect0"/>
                <p:cNvPicPr>
                  <a:picLocks noChangeAspect="1"/>
                </p:cNvPicPr>
                <p:nvPr/>
              </p:nvPicPr>
              <p:blipFill>
                <a:blip r:embed="rId4">
                  <a:lum bright="17999" contrast="-12000"/>
                </a:blip>
                <a:stretch>
                  <a:fillRect/>
                </a:stretch>
              </p:blipFill>
              <p:spPr>
                <a:xfrm>
                  <a:off x="1032" y="1736"/>
                  <a:ext cx="344" cy="344"/>
                </a:xfrm>
                <a:prstGeom prst="rect">
                  <a:avLst/>
                </a:prstGeom>
                <a:noFill/>
                <a:ln w="9525">
                  <a:noFill/>
                </a:ln>
              </p:spPr>
            </p:pic>
          </p:grpSp>
          <p:sp>
            <p:nvSpPr>
              <p:cNvPr id="4131" name="Text Box 40"/>
              <p:cNvSpPr txBox="1"/>
              <p:nvPr/>
            </p:nvSpPr>
            <p:spPr>
              <a:xfrm>
                <a:off x="2098351" y="1924396"/>
                <a:ext cx="571500" cy="443458"/>
              </a:xfrm>
              <a:prstGeom prst="rect">
                <a:avLst/>
              </a:prstGeom>
              <a:noFill/>
              <a:ln w="9525">
                <a:noFill/>
              </a:ln>
            </p:spPr>
            <p:txBody>
              <a:bodyPr wrap="square">
                <a:spAutoFit/>
              </a:bodyPr>
              <a:lstStyle/>
              <a:p>
                <a:pPr algn="ctr">
                  <a:spcBef>
                    <a:spcPct val="50000"/>
                  </a:spcBef>
                </a:pPr>
                <a:r>
                  <a:rPr lang="en-US" altLang="zh-CN" sz="3200" b="1" dirty="0">
                    <a:solidFill>
                      <a:srgbClr val="FFFFFF"/>
                    </a:solidFill>
                    <a:latin typeface="Arial" panose="020B0604020202020204" pitchFamily="34" charset="0"/>
                    <a:ea typeface="宋体" panose="02010600030101010101" pitchFamily="2" charset="-122"/>
                    <a:cs typeface="Arial" panose="020B0604020202020204" pitchFamily="34" charset="0"/>
                  </a:rPr>
                  <a:t>1</a:t>
                </a:r>
                <a:endParaRPr lang="en-US" altLang="zh-CN" sz="3200" b="1" dirty="0">
                  <a:solidFill>
                    <a:srgbClr val="FFFFFF"/>
                  </a:solidFill>
                  <a:latin typeface="Arial" panose="020B0604020202020204" pitchFamily="34" charset="0"/>
                  <a:ea typeface="Arial" panose="020B0604020202020204" pitchFamily="34" charset="0"/>
                </a:endParaRPr>
              </a:p>
            </p:txBody>
          </p:sp>
        </p:grpSp>
        <p:sp>
          <p:nvSpPr>
            <p:cNvPr id="4101" name="TextBox 31"/>
            <p:cNvSpPr txBox="1"/>
            <p:nvPr/>
          </p:nvSpPr>
          <p:spPr>
            <a:xfrm>
              <a:off x="4160" y="3116"/>
              <a:ext cx="7313" cy="919"/>
            </a:xfrm>
            <a:prstGeom prst="rect">
              <a:avLst/>
            </a:prstGeom>
            <a:noFill/>
            <a:ln w="9525">
              <a:noFill/>
            </a:ln>
          </p:spPr>
          <p:txBody>
            <a:bodyPr>
              <a:spAutoFit/>
            </a:bodyPr>
            <a:lstStyle/>
            <a:p>
              <a:r>
                <a:rPr lang="zh-CN" altLang="en-US" sz="3200" b="1" dirty="0">
                  <a:solidFill>
                    <a:schemeClr val="accent6"/>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如何在淘宝上买到好东西</a:t>
              </a:r>
            </a:p>
          </p:txBody>
        </p:sp>
      </p:grpSp>
      <p:grpSp>
        <p:nvGrpSpPr>
          <p:cNvPr id="4" name="组合 3"/>
          <p:cNvGrpSpPr/>
          <p:nvPr/>
        </p:nvGrpSpPr>
        <p:grpSpPr>
          <a:xfrm>
            <a:off x="1784985" y="3059430"/>
            <a:ext cx="5854065" cy="842010"/>
            <a:chOff x="2811" y="4818"/>
            <a:chExt cx="9219" cy="1326"/>
          </a:xfrm>
        </p:grpSpPr>
        <p:sp>
          <p:nvSpPr>
            <p:cNvPr id="34" name="AutoShape 5"/>
            <p:cNvSpPr>
              <a:spLocks noChangeArrowheads="1"/>
            </p:cNvSpPr>
            <p:nvPr/>
          </p:nvSpPr>
          <p:spPr bwMode="gray">
            <a:xfrm>
              <a:off x="2813" y="4986"/>
              <a:ext cx="9217" cy="1013"/>
            </a:xfrm>
            <a:prstGeom prst="roundRect">
              <a:avLst>
                <a:gd name="adj" fmla="val 49999"/>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16200000" scaled="1"/>
              <a:tileRect/>
            </a:gradFill>
            <a:ln w="12700">
              <a:solidFill>
                <a:schemeClr val="bg2"/>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4103" name="组合 34"/>
            <p:cNvGrpSpPr/>
            <p:nvPr/>
          </p:nvGrpSpPr>
          <p:grpSpPr>
            <a:xfrm>
              <a:off x="2811" y="4818"/>
              <a:ext cx="1349" cy="1326"/>
              <a:chOff x="2049138" y="1825971"/>
              <a:chExt cx="660400" cy="657225"/>
            </a:xfrm>
          </p:grpSpPr>
          <p:grpSp>
            <p:nvGrpSpPr>
              <p:cNvPr id="4126" name="Group 34"/>
              <p:cNvGrpSpPr/>
              <p:nvPr/>
            </p:nvGrpSpPr>
            <p:grpSpPr>
              <a:xfrm>
                <a:off x="2049138" y="1825971"/>
                <a:ext cx="660400" cy="657225"/>
                <a:chOff x="997" y="1736"/>
                <a:chExt cx="416" cy="414"/>
              </a:xfrm>
            </p:grpSpPr>
            <p:sp>
              <p:nvSpPr>
                <p:cNvPr id="4128" name="Oval 35"/>
                <p:cNvSpPr/>
                <p:nvPr/>
              </p:nvSpPr>
              <p:spPr>
                <a:xfrm>
                  <a:off x="997" y="1738"/>
                  <a:ext cx="416" cy="412"/>
                </a:xfrm>
                <a:prstGeom prst="ellipse">
                  <a:avLst/>
                </a:prstGeom>
                <a:solidFill>
                  <a:schemeClr val="accent2"/>
                </a:solidFill>
                <a:ln w="28575" cap="flat" cmpd="sng">
                  <a:solidFill>
                    <a:srgbClr val="F8F8F8">
                      <a:alpha val="70195"/>
                    </a:srgbClr>
                  </a:solidFill>
                  <a:prstDash val="solid"/>
                  <a:headEnd type="none" w="med" len="med"/>
                  <a:tailEnd type="none" w="med" len="med"/>
                </a:ln>
              </p:spPr>
              <p:txBody>
                <a:bodyPr wrap="none" anchor="ctr"/>
                <a:lstStyle/>
                <a:p>
                  <a:endParaRPr lang="zh-CN" altLang="en-US" dirty="0">
                    <a:latin typeface="Calibri" panose="020F0502020204030204" charset="0"/>
                    <a:ea typeface="宋体" panose="02010600030101010101" pitchFamily="2" charset="-122"/>
                  </a:endParaRPr>
                </a:p>
              </p:txBody>
            </p:sp>
            <p:pic>
              <p:nvPicPr>
                <p:cNvPr id="4129" name="Picture 36" descr="cir_lighteffect0"/>
                <p:cNvPicPr>
                  <a:picLocks noChangeAspect="1"/>
                </p:cNvPicPr>
                <p:nvPr/>
              </p:nvPicPr>
              <p:blipFill>
                <a:blip r:embed="rId4">
                  <a:lum bright="17999" contrast="-12000"/>
                </a:blip>
                <a:stretch>
                  <a:fillRect/>
                </a:stretch>
              </p:blipFill>
              <p:spPr>
                <a:xfrm>
                  <a:off x="1032" y="1736"/>
                  <a:ext cx="344" cy="344"/>
                </a:xfrm>
                <a:prstGeom prst="rect">
                  <a:avLst/>
                </a:prstGeom>
                <a:noFill/>
                <a:ln w="9525">
                  <a:noFill/>
                </a:ln>
              </p:spPr>
            </p:pic>
          </p:grpSp>
          <p:sp>
            <p:nvSpPr>
              <p:cNvPr id="4127" name="Text Box 40"/>
              <p:cNvSpPr txBox="1"/>
              <p:nvPr/>
            </p:nvSpPr>
            <p:spPr>
              <a:xfrm>
                <a:off x="2098351" y="1924396"/>
                <a:ext cx="571500" cy="455498"/>
              </a:xfrm>
              <a:prstGeom prst="rect">
                <a:avLst/>
              </a:prstGeom>
              <a:noFill/>
              <a:ln w="9525">
                <a:noFill/>
              </a:ln>
            </p:spPr>
            <p:txBody>
              <a:bodyPr>
                <a:spAutoFit/>
              </a:bodyPr>
              <a:lstStyle/>
              <a:p>
                <a:pPr algn="ctr">
                  <a:spcBef>
                    <a:spcPct val="50000"/>
                  </a:spcBef>
                </a:pPr>
                <a:r>
                  <a:rPr lang="en-US" altLang="zh-CN" sz="3200" b="1" dirty="0">
                    <a:solidFill>
                      <a:srgbClr val="FFFFFF"/>
                    </a:solidFill>
                    <a:latin typeface="Arial" panose="020B0604020202020204" pitchFamily="34" charset="0"/>
                    <a:ea typeface="宋体" panose="02010600030101010101" pitchFamily="2" charset="-122"/>
                    <a:cs typeface="Arial" panose="020B0604020202020204" pitchFamily="34" charset="0"/>
                  </a:rPr>
                  <a:t>2</a:t>
                </a:r>
                <a:endParaRPr lang="en-US" altLang="zh-CN" sz="3200" b="1" dirty="0">
                  <a:solidFill>
                    <a:srgbClr val="FFFFFF"/>
                  </a:solidFill>
                  <a:latin typeface="Arial" panose="020B0604020202020204" pitchFamily="34" charset="0"/>
                  <a:ea typeface="Arial" panose="020B0604020202020204" pitchFamily="34" charset="0"/>
                </a:endParaRPr>
              </a:p>
            </p:txBody>
          </p:sp>
        </p:grpSp>
        <p:sp>
          <p:nvSpPr>
            <p:cNvPr id="4104" name="TextBox 39"/>
            <p:cNvSpPr txBox="1"/>
            <p:nvPr/>
          </p:nvSpPr>
          <p:spPr>
            <a:xfrm>
              <a:off x="4241" y="5033"/>
              <a:ext cx="7313" cy="919"/>
            </a:xfrm>
            <a:prstGeom prst="rect">
              <a:avLst/>
            </a:prstGeom>
            <a:noFill/>
            <a:ln w="9525">
              <a:noFill/>
            </a:ln>
          </p:spPr>
          <p:txBody>
            <a:bodyPr>
              <a:spAutoFit/>
            </a:bodyPr>
            <a:lstStyle/>
            <a:p>
              <a:r>
                <a:rPr lang="zh-CN" altLang="en-US" sz="3200" b="1" dirty="0">
                  <a:solidFill>
                    <a:schemeClr val="accent6"/>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淘宝商品购买流程</a:t>
              </a:r>
            </a:p>
          </p:txBody>
        </p:sp>
      </p:grpSp>
      <p:grpSp>
        <p:nvGrpSpPr>
          <p:cNvPr id="5" name="组合 4"/>
          <p:cNvGrpSpPr/>
          <p:nvPr/>
        </p:nvGrpSpPr>
        <p:grpSpPr>
          <a:xfrm>
            <a:off x="1785620" y="4268470"/>
            <a:ext cx="5854065" cy="835025"/>
            <a:chOff x="2812" y="6722"/>
            <a:chExt cx="9219" cy="1315"/>
          </a:xfrm>
        </p:grpSpPr>
        <p:sp>
          <p:nvSpPr>
            <p:cNvPr id="41" name="AutoShape 5"/>
            <p:cNvSpPr>
              <a:spLocks noChangeArrowheads="1"/>
            </p:cNvSpPr>
            <p:nvPr/>
          </p:nvSpPr>
          <p:spPr bwMode="gray">
            <a:xfrm>
              <a:off x="2813" y="6894"/>
              <a:ext cx="9218" cy="1006"/>
            </a:xfrm>
            <a:prstGeom prst="roundRect">
              <a:avLst>
                <a:gd name="adj" fmla="val 49999"/>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16200000" scaled="1"/>
              <a:tileRect/>
            </a:gradFill>
            <a:ln w="12700">
              <a:solidFill>
                <a:schemeClr val="bg2"/>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4106" name="组合 41"/>
            <p:cNvGrpSpPr/>
            <p:nvPr/>
          </p:nvGrpSpPr>
          <p:grpSpPr>
            <a:xfrm>
              <a:off x="2812" y="6722"/>
              <a:ext cx="1378" cy="1315"/>
              <a:chOff x="2049138" y="3003896"/>
              <a:chExt cx="660400" cy="654050"/>
            </a:xfrm>
          </p:grpSpPr>
          <p:grpSp>
            <p:nvGrpSpPr>
              <p:cNvPr id="4122" name="Group 34"/>
              <p:cNvGrpSpPr/>
              <p:nvPr/>
            </p:nvGrpSpPr>
            <p:grpSpPr>
              <a:xfrm>
                <a:off x="2049138" y="3003896"/>
                <a:ext cx="660400" cy="654050"/>
                <a:chOff x="997" y="2478"/>
                <a:chExt cx="416" cy="412"/>
              </a:xfrm>
            </p:grpSpPr>
            <p:sp>
              <p:nvSpPr>
                <p:cNvPr id="45" name="Oval 35"/>
                <p:cNvSpPr>
                  <a:spLocks noChangeArrowheads="1"/>
                </p:cNvSpPr>
                <p:nvPr/>
              </p:nvSpPr>
              <p:spPr bwMode="gray">
                <a:xfrm>
                  <a:off x="997" y="2478"/>
                  <a:ext cx="416" cy="412"/>
                </a:xfrm>
                <a:prstGeom prst="ellipse">
                  <a:avLst/>
                </a:prstGeom>
                <a:solidFill>
                  <a:schemeClr val="hlink"/>
                </a:solidFill>
                <a:ln w="28575" algn="ctr">
                  <a:solidFill>
                    <a:srgbClr val="F8F8F8">
                      <a:alpha val="70195"/>
                    </a:srgb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4125" name="Picture 36" descr="cir_lighteffect0"/>
                <p:cNvPicPr>
                  <a:picLocks noChangeAspect="1"/>
                </p:cNvPicPr>
                <p:nvPr/>
              </p:nvPicPr>
              <p:blipFill>
                <a:blip r:embed="rId4">
                  <a:lum bright="17999" contrast="-12000"/>
                </a:blip>
                <a:stretch>
                  <a:fillRect/>
                </a:stretch>
              </p:blipFill>
              <p:spPr>
                <a:xfrm>
                  <a:off x="1044" y="2495"/>
                  <a:ext cx="344" cy="344"/>
                </a:xfrm>
                <a:prstGeom prst="rect">
                  <a:avLst/>
                </a:prstGeom>
                <a:noFill/>
                <a:ln w="9525">
                  <a:noFill/>
                </a:ln>
              </p:spPr>
            </p:pic>
          </p:grpSp>
          <p:sp>
            <p:nvSpPr>
              <p:cNvPr id="4123" name="Text Box 40"/>
              <p:cNvSpPr txBox="1"/>
              <p:nvPr/>
            </p:nvSpPr>
            <p:spPr>
              <a:xfrm>
                <a:off x="2098351" y="3102183"/>
                <a:ext cx="571500" cy="457089"/>
              </a:xfrm>
              <a:prstGeom prst="rect">
                <a:avLst/>
              </a:prstGeom>
              <a:noFill/>
              <a:ln w="9525">
                <a:noFill/>
              </a:ln>
            </p:spPr>
            <p:txBody>
              <a:bodyPr>
                <a:spAutoFit/>
              </a:bodyPr>
              <a:lstStyle/>
              <a:p>
                <a:pPr algn="ctr">
                  <a:spcBef>
                    <a:spcPct val="50000"/>
                  </a:spcBef>
                </a:pPr>
                <a:r>
                  <a:rPr lang="en-US" altLang="zh-CN" sz="3200" b="1" dirty="0">
                    <a:solidFill>
                      <a:srgbClr val="FFFFFF"/>
                    </a:solidFill>
                    <a:latin typeface="Arial" panose="020B0604020202020204" pitchFamily="34" charset="0"/>
                    <a:ea typeface="宋体" panose="02010600030101010101" pitchFamily="2" charset="-122"/>
                    <a:cs typeface="Arial" panose="020B0604020202020204" pitchFamily="34" charset="0"/>
                  </a:rPr>
                  <a:t>3</a:t>
                </a:r>
                <a:endParaRPr lang="en-US" altLang="zh-CN" sz="3200" b="1" dirty="0">
                  <a:solidFill>
                    <a:srgbClr val="FFFFFF"/>
                  </a:solidFill>
                  <a:latin typeface="Arial" panose="020B0604020202020204" pitchFamily="34" charset="0"/>
                  <a:ea typeface="Arial" panose="020B0604020202020204" pitchFamily="34" charset="0"/>
                </a:endParaRPr>
              </a:p>
            </p:txBody>
          </p:sp>
        </p:grpSp>
        <p:sp>
          <p:nvSpPr>
            <p:cNvPr id="4107" name="TextBox 46"/>
            <p:cNvSpPr txBox="1"/>
            <p:nvPr/>
          </p:nvSpPr>
          <p:spPr>
            <a:xfrm>
              <a:off x="4190" y="6981"/>
              <a:ext cx="7313" cy="919"/>
            </a:xfrm>
            <a:prstGeom prst="rect">
              <a:avLst/>
            </a:prstGeom>
            <a:noFill/>
            <a:ln w="9525">
              <a:noFill/>
            </a:ln>
          </p:spPr>
          <p:txBody>
            <a:bodyPr>
              <a:spAutoFit/>
            </a:bodyPr>
            <a:lstStyle/>
            <a:p>
              <a:r>
                <a:rPr lang="zh-CN" altLang="en-US" sz="3200" b="1" dirty="0">
                  <a:solidFill>
                    <a:schemeClr val="accent6"/>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淘宝防骗小技巧</a:t>
              </a:r>
            </a:p>
          </p:txBody>
        </p:sp>
      </p:gr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52730" y="2921635"/>
            <a:ext cx="8637905" cy="1014730"/>
          </a:xfrm>
          <a:prstGeom prst="rect">
            <a:avLst/>
          </a:prstGeom>
          <a:noFill/>
        </p:spPr>
        <p:txBody>
          <a:bodyPr wrap="square" rtlCol="0">
            <a:spAutoFit/>
          </a:bodyPr>
          <a:lstStyle/>
          <a:p>
            <a:r>
              <a:rPr lang="zh-CN" altLang="en-US" sz="60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如何在淘宝上买到好东西</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836295" y="1610360"/>
            <a:ext cx="2837180" cy="553085"/>
          </a:xfrm>
          <a:prstGeom prst="rect">
            <a:avLst/>
          </a:prstGeom>
          <a:noFill/>
        </p:spPr>
        <p:txBody>
          <a:bodyPr wrap="square" rtlCol="0">
            <a:spAutoFit/>
          </a:bodyPr>
          <a:lstStyle/>
          <a:p>
            <a:r>
              <a:rPr lang="zh-CN" altLang="en-US" sz="3000">
                <a:ln/>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一、了解价格</a:t>
            </a:r>
          </a:p>
        </p:txBody>
      </p:sp>
      <p:sp>
        <p:nvSpPr>
          <p:cNvPr id="5" name="文本框 4"/>
          <p:cNvSpPr txBox="1"/>
          <p:nvPr/>
        </p:nvSpPr>
        <p:spPr>
          <a:xfrm>
            <a:off x="978535" y="2409190"/>
            <a:ext cx="7273925" cy="830997"/>
          </a:xfrm>
          <a:prstGeom prst="rect">
            <a:avLst/>
          </a:prstGeom>
          <a:noFill/>
        </p:spPr>
        <p:txBody>
          <a:bodyPr wrap="square" rtlCol="0">
            <a:spAutoFit/>
          </a:bodyPr>
          <a:lstStyle/>
          <a:p>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选择自己心意的物品，选择</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找同款，找相似</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的字样，对比各个不同商铺的价格，让自己对价格有个了解。</a:t>
            </a:r>
          </a:p>
        </p:txBody>
      </p:sp>
      <p:grpSp>
        <p:nvGrpSpPr>
          <p:cNvPr id="11" name="组合 10">
            <a:extLst>
              <a:ext uri="{FF2B5EF4-FFF2-40B4-BE49-F238E27FC236}">
                <a16:creationId xmlns:a16="http://schemas.microsoft.com/office/drawing/2014/main" xmlns="" id="{9A3EF73A-A4AE-4530-A406-D2C86B5946E5}"/>
              </a:ext>
            </a:extLst>
          </p:cNvPr>
          <p:cNvGrpSpPr/>
          <p:nvPr/>
        </p:nvGrpSpPr>
        <p:grpSpPr>
          <a:xfrm>
            <a:off x="4835325" y="537128"/>
            <a:ext cx="3417135" cy="5919537"/>
            <a:chOff x="3905880" y="482029"/>
            <a:chExt cx="3417135" cy="5919537"/>
          </a:xfrm>
        </p:grpSpPr>
        <p:pic>
          <p:nvPicPr>
            <p:cNvPr id="3" name="图片 2">
              <a:extLst>
                <a:ext uri="{FF2B5EF4-FFF2-40B4-BE49-F238E27FC236}">
                  <a16:creationId xmlns:a16="http://schemas.microsoft.com/office/drawing/2014/main" xmlns="" id="{837883F4-54A4-4142-B05F-CC66090B3A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5880" y="482029"/>
              <a:ext cx="3329740" cy="5919537"/>
            </a:xfrm>
            <a:prstGeom prst="rect">
              <a:avLst/>
            </a:prstGeom>
          </p:spPr>
        </p:pic>
        <p:sp>
          <p:nvSpPr>
            <p:cNvPr id="10" name="矩形 9">
              <a:extLst>
                <a:ext uri="{FF2B5EF4-FFF2-40B4-BE49-F238E27FC236}">
                  <a16:creationId xmlns:a16="http://schemas.microsoft.com/office/drawing/2014/main" xmlns="" id="{DCDFDD08-4300-4D3C-9BF5-807A439E1666}"/>
                </a:ext>
              </a:extLst>
            </p:cNvPr>
            <p:cNvSpPr/>
            <p:nvPr/>
          </p:nvSpPr>
          <p:spPr>
            <a:xfrm>
              <a:off x="6752492" y="3133969"/>
              <a:ext cx="570523" cy="125827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xmlns="" id="{55CFFFF2-CB52-4959-AD91-753F791E45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5326" y="537127"/>
            <a:ext cx="3329739" cy="5919537"/>
          </a:xfrm>
          <a:prstGeom prst="rect">
            <a:avLst/>
          </a:prstGeom>
        </p:spPr>
      </p:pic>
      <p:pic>
        <p:nvPicPr>
          <p:cNvPr id="8" name="图片 7">
            <a:extLst>
              <a:ext uri="{FF2B5EF4-FFF2-40B4-BE49-F238E27FC236}">
                <a16:creationId xmlns:a16="http://schemas.microsoft.com/office/drawing/2014/main" xmlns="" id="{248824CC-48F7-411F-BBC3-9CDC374327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5324" y="537126"/>
            <a:ext cx="3381812" cy="60121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heel(1)">
                                      <p:cBhvr>
                                        <p:cTn id="33" dur="2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780488" y="1780286"/>
            <a:ext cx="6374130" cy="553085"/>
          </a:xfrm>
          <a:prstGeom prst="rect">
            <a:avLst/>
          </a:prstGeom>
          <a:noFill/>
        </p:spPr>
        <p:txBody>
          <a:bodyPr wrap="square" rtlCol="0" anchor="ctr" anchorCtr="0">
            <a:spAutoFit/>
            <a:scene3d>
              <a:camera prst="orthographicFront"/>
              <a:lightRig rig="threePt" dir="t"/>
            </a:scene3d>
          </a:bodyPr>
          <a:lstStyle/>
          <a:p>
            <a:r>
              <a:rPr lang="zh-CN" altLang="en-US" sz="3000" dirty="0">
                <a:ln/>
                <a:solidFill>
                  <a:schemeClr val="tx1"/>
                </a:solidFill>
                <a:effectLst>
                  <a:outerShdw blurRad="38100" dist="19050" dir="2700000" algn="tl" rotWithShape="0">
                    <a:schemeClr val="dk1">
                      <a:alpha val="40000"/>
                    </a:schemeClr>
                  </a:outerShdw>
                </a:effectLst>
                <a:latin typeface="幼圆" panose="02010509060101010101" charset="-122"/>
                <a:ea typeface="幼圆" panose="02010509060101010101" charset="-122"/>
              </a:rPr>
              <a:t>二、选择店铺，了解店铺基本情况</a:t>
            </a:r>
          </a:p>
        </p:txBody>
      </p:sp>
      <p:sp>
        <p:nvSpPr>
          <p:cNvPr id="5" name="文本框 4"/>
          <p:cNvSpPr txBox="1"/>
          <p:nvPr/>
        </p:nvSpPr>
        <p:spPr>
          <a:xfrm>
            <a:off x="780488" y="2334552"/>
            <a:ext cx="7185660" cy="1200329"/>
          </a:xfrm>
          <a:prstGeom prst="rect">
            <a:avLst/>
          </a:prstGeom>
          <a:noFill/>
        </p:spPr>
        <p:txBody>
          <a:bodyPr wrap="square" rtlCol="0" anchor="ctr" anchorCtr="0">
            <a:spAutoFit/>
          </a:bodyPr>
          <a:lstStyle/>
          <a:p>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对比店铺的卖家信誉，热卖程度，价格，售后情况等，选择较好的商铺进入。进入店铺要查看是否有</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包邮</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“7</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天退货</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运险费</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等信息。</a:t>
            </a:r>
          </a:p>
        </p:txBody>
      </p:sp>
      <p:grpSp>
        <p:nvGrpSpPr>
          <p:cNvPr id="13" name="组合 12">
            <a:extLst>
              <a:ext uri="{FF2B5EF4-FFF2-40B4-BE49-F238E27FC236}">
                <a16:creationId xmlns:a16="http://schemas.microsoft.com/office/drawing/2014/main" xmlns="" id="{CB456FC5-8AEA-4893-AEE3-20E93F73F6A5}"/>
              </a:ext>
            </a:extLst>
          </p:cNvPr>
          <p:cNvGrpSpPr/>
          <p:nvPr/>
        </p:nvGrpSpPr>
        <p:grpSpPr>
          <a:xfrm>
            <a:off x="3833324" y="563777"/>
            <a:ext cx="3321294" cy="5904523"/>
            <a:chOff x="4592955" y="609599"/>
            <a:chExt cx="3321294" cy="5904523"/>
          </a:xfrm>
        </p:grpSpPr>
        <p:pic>
          <p:nvPicPr>
            <p:cNvPr id="3" name="图片 2">
              <a:extLst>
                <a:ext uri="{FF2B5EF4-FFF2-40B4-BE49-F238E27FC236}">
                  <a16:creationId xmlns:a16="http://schemas.microsoft.com/office/drawing/2014/main" xmlns="" id="{28606F63-9D6B-4379-8947-A6A5D4AB8C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955" y="609599"/>
              <a:ext cx="3321294" cy="5904523"/>
            </a:xfrm>
            <a:prstGeom prst="rect">
              <a:avLst/>
            </a:prstGeom>
          </p:spPr>
        </p:pic>
        <p:sp>
          <p:nvSpPr>
            <p:cNvPr id="12" name="矩形 11">
              <a:extLst>
                <a:ext uri="{FF2B5EF4-FFF2-40B4-BE49-F238E27FC236}">
                  <a16:creationId xmlns:a16="http://schemas.microsoft.com/office/drawing/2014/main" xmlns="" id="{6CB4ED2A-1EA1-4FEE-870A-F20AB3D61B35}"/>
                </a:ext>
              </a:extLst>
            </p:cNvPr>
            <p:cNvSpPr/>
            <p:nvPr/>
          </p:nvSpPr>
          <p:spPr>
            <a:xfrm>
              <a:off x="4665785" y="4009292"/>
              <a:ext cx="2696307" cy="3985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xmlns="" id="{7C7FC94C-0A7B-4E73-86C6-15C109157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3323" y="563776"/>
            <a:ext cx="3321295" cy="5904523"/>
          </a:xfrm>
          <a:prstGeom prst="rect">
            <a:avLst/>
          </a:prstGeom>
        </p:spPr>
      </p:pic>
      <p:grpSp>
        <p:nvGrpSpPr>
          <p:cNvPr id="17" name="组合 16">
            <a:extLst>
              <a:ext uri="{FF2B5EF4-FFF2-40B4-BE49-F238E27FC236}">
                <a16:creationId xmlns:a16="http://schemas.microsoft.com/office/drawing/2014/main" xmlns="" id="{D7654134-BFF8-4008-8906-233BC143D53E}"/>
              </a:ext>
            </a:extLst>
          </p:cNvPr>
          <p:cNvGrpSpPr/>
          <p:nvPr/>
        </p:nvGrpSpPr>
        <p:grpSpPr>
          <a:xfrm>
            <a:off x="3833324" y="563776"/>
            <a:ext cx="3321294" cy="5904523"/>
            <a:chOff x="702066" y="711199"/>
            <a:chExt cx="3321294" cy="5904523"/>
          </a:xfrm>
        </p:grpSpPr>
        <p:pic>
          <p:nvPicPr>
            <p:cNvPr id="11" name="图片 10">
              <a:extLst>
                <a:ext uri="{FF2B5EF4-FFF2-40B4-BE49-F238E27FC236}">
                  <a16:creationId xmlns:a16="http://schemas.microsoft.com/office/drawing/2014/main" xmlns="" id="{92ACD531-9D61-446A-AFB7-A7B603E8DD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066" y="711199"/>
              <a:ext cx="3321294" cy="5904523"/>
            </a:xfrm>
            <a:prstGeom prst="rect">
              <a:avLst/>
            </a:prstGeom>
          </p:spPr>
        </p:pic>
        <p:sp>
          <p:nvSpPr>
            <p:cNvPr id="14" name="矩形 13">
              <a:extLst>
                <a:ext uri="{FF2B5EF4-FFF2-40B4-BE49-F238E27FC236}">
                  <a16:creationId xmlns:a16="http://schemas.microsoft.com/office/drawing/2014/main" xmlns="" id="{03B62D98-0F41-4AB7-8F70-2855C0A88BD5}"/>
                </a:ext>
              </a:extLst>
            </p:cNvPr>
            <p:cNvSpPr/>
            <p:nvPr/>
          </p:nvSpPr>
          <p:spPr>
            <a:xfrm>
              <a:off x="781539" y="1406769"/>
              <a:ext cx="1812865" cy="5314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xmlns="" id="{647F1C7A-B710-423F-A0F1-CD367E19EA93}"/>
                </a:ext>
              </a:extLst>
            </p:cNvPr>
            <p:cNvSpPr/>
            <p:nvPr/>
          </p:nvSpPr>
          <p:spPr>
            <a:xfrm>
              <a:off x="1500554" y="4407877"/>
              <a:ext cx="1093850" cy="179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3"/>
                                        </p:tgtEl>
                                        <p:attrNameLst>
                                          <p:attrName>ppt_x</p:attrName>
                                        </p:attrNameLst>
                                      </p:cBhvr>
                                      <p:tavLst>
                                        <p:tav tm="0">
                                          <p:val>
                                            <p:strVal val="ppt_x"/>
                                          </p:val>
                                        </p:tav>
                                        <p:tav tm="100000">
                                          <p:val>
                                            <p:strVal val="ppt_x"/>
                                          </p:val>
                                        </p:tav>
                                      </p:tavLst>
                                    </p:anim>
                                    <p:anim calcmode="lin" valueType="num">
                                      <p:cBhvr additive="base">
                                        <p:cTn id="12" dur="500"/>
                                        <p:tgtEl>
                                          <p:spTgt spid="13"/>
                                        </p:tgtEl>
                                        <p:attrNameLst>
                                          <p:attrName>ppt_y</p:attrName>
                                        </p:attrNameLst>
                                      </p:cBhvr>
                                      <p:tavLst>
                                        <p:tav tm="0">
                                          <p:val>
                                            <p:strVal val="ppt_y"/>
                                          </p:val>
                                        </p:tav>
                                        <p:tav tm="100000">
                                          <p:val>
                                            <p:strVal val="1+ppt_h/2"/>
                                          </p:val>
                                        </p:tav>
                                      </p:tavLst>
                                    </p:anim>
                                    <p:set>
                                      <p:cBhvr>
                                        <p:cTn id="13" dur="1" fill="hold">
                                          <p:stCondLst>
                                            <p:cond delay="499"/>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7"/>
                                        </p:tgtEl>
                                        <p:attrNameLst>
                                          <p:attrName>ppt_x</p:attrName>
                                        </p:attrNameLst>
                                      </p:cBhvr>
                                      <p:tavLst>
                                        <p:tav tm="0">
                                          <p:val>
                                            <p:strVal val="ppt_x"/>
                                          </p:val>
                                        </p:tav>
                                        <p:tav tm="100000">
                                          <p:val>
                                            <p:strVal val="ppt_x"/>
                                          </p:val>
                                        </p:tav>
                                      </p:tavLst>
                                    </p:anim>
                                    <p:anim calcmode="lin" valueType="num">
                                      <p:cBhvr additive="base">
                                        <p:cTn id="23" dur="500"/>
                                        <p:tgtEl>
                                          <p:spTgt spid="7"/>
                                        </p:tgtEl>
                                        <p:attrNameLst>
                                          <p:attrName>ppt_y</p:attrName>
                                        </p:attrNameLst>
                                      </p:cBhvr>
                                      <p:tavLst>
                                        <p:tav tm="0">
                                          <p:val>
                                            <p:strVal val="ppt_y"/>
                                          </p:val>
                                        </p:tav>
                                        <p:tav tm="100000">
                                          <p:val>
                                            <p:strVal val="1+ppt_h/2"/>
                                          </p:val>
                                        </p:tav>
                                      </p:tavLst>
                                    </p:anim>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17"/>
                                        </p:tgtEl>
                                        <p:attrNameLst>
                                          <p:attrName>ppt_x</p:attrName>
                                        </p:attrNameLst>
                                      </p:cBhvr>
                                      <p:tavLst>
                                        <p:tav tm="0">
                                          <p:val>
                                            <p:strVal val="ppt_x"/>
                                          </p:val>
                                        </p:tav>
                                        <p:tav tm="100000">
                                          <p:val>
                                            <p:strVal val="ppt_x"/>
                                          </p:val>
                                        </p:tav>
                                      </p:tavLst>
                                    </p:anim>
                                    <p:anim calcmode="lin" valueType="num">
                                      <p:cBhvr additive="base">
                                        <p:cTn id="34" dur="500"/>
                                        <p:tgtEl>
                                          <p:spTgt spid="17"/>
                                        </p:tgtEl>
                                        <p:attrNameLst>
                                          <p:attrName>ppt_y</p:attrName>
                                        </p:attrNameLst>
                                      </p:cBhvr>
                                      <p:tavLst>
                                        <p:tav tm="0">
                                          <p:val>
                                            <p:strVal val="ppt_y"/>
                                          </p:val>
                                        </p:tav>
                                        <p:tav tm="100000">
                                          <p:val>
                                            <p:strVal val="1+ppt_h/2"/>
                                          </p:val>
                                        </p:tav>
                                      </p:tavLst>
                                    </p:anim>
                                    <p:set>
                                      <p:cBhvr>
                                        <p:cTn id="35"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857250" y="1762760"/>
            <a:ext cx="4185285" cy="553085"/>
          </a:xfrm>
          <a:prstGeom prst="rect">
            <a:avLst/>
          </a:prstGeom>
          <a:noFill/>
        </p:spPr>
        <p:txBody>
          <a:bodyPr wrap="square" rtlCol="0">
            <a:spAutoFit/>
          </a:bodyPr>
          <a:lstStyle/>
          <a:p>
            <a:r>
              <a:rPr lang="zh-CN" altLang="en-US" sz="3000" dirty="0">
                <a:latin typeface="幼圆" panose="02010509060101010101" charset="-122"/>
                <a:ea typeface="幼圆" panose="02010509060101010101" charset="-122"/>
              </a:rPr>
              <a:t>三、宝贝详情</a:t>
            </a:r>
          </a:p>
        </p:txBody>
      </p:sp>
      <p:sp>
        <p:nvSpPr>
          <p:cNvPr id="5" name="文本框 4"/>
          <p:cNvSpPr txBox="1"/>
          <p:nvPr/>
        </p:nvSpPr>
        <p:spPr>
          <a:xfrm>
            <a:off x="857249" y="2529840"/>
            <a:ext cx="5738935" cy="461665"/>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、尽量购买评分在</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4.7</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以上的商品。</a:t>
            </a:r>
          </a:p>
        </p:txBody>
      </p:sp>
      <p:sp>
        <p:nvSpPr>
          <p:cNvPr id="6" name="文本框 5"/>
          <p:cNvSpPr txBox="1"/>
          <p:nvPr/>
        </p:nvSpPr>
        <p:spPr>
          <a:xfrm>
            <a:off x="857250" y="2989580"/>
            <a:ext cx="7098665" cy="1200329"/>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、看评论时选择</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全部评价</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、“问大家”等了解商品买家反馈情况，着重关注差评，了解商品的不足之处，自行判断。</a:t>
            </a:r>
          </a:p>
        </p:txBody>
      </p:sp>
      <p:pic>
        <p:nvPicPr>
          <p:cNvPr id="14" name="图片 13">
            <a:extLst>
              <a:ext uri="{FF2B5EF4-FFF2-40B4-BE49-F238E27FC236}">
                <a16:creationId xmlns:a16="http://schemas.microsoft.com/office/drawing/2014/main" xmlns="" id="{8EB16B19-AE2E-459B-8555-C8242F298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875" y="610088"/>
            <a:ext cx="3253264" cy="5783580"/>
          </a:xfrm>
          <a:prstGeom prst="rect">
            <a:avLst/>
          </a:prstGeom>
        </p:spPr>
      </p:pic>
      <p:pic>
        <p:nvPicPr>
          <p:cNvPr id="3" name="图片 2">
            <a:extLst>
              <a:ext uri="{FF2B5EF4-FFF2-40B4-BE49-F238E27FC236}">
                <a16:creationId xmlns:a16="http://schemas.microsoft.com/office/drawing/2014/main" xmlns="" id="{86FF9BF4-2543-420A-B4BF-25EE7F2C03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4876" y="608720"/>
            <a:ext cx="3241040" cy="57618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80">
                                          <p:stCondLst>
                                            <p:cond delay="0"/>
                                          </p:stCondLst>
                                        </p:cTn>
                                        <p:tgtEl>
                                          <p:spTgt spid="14"/>
                                        </p:tgtEl>
                                      </p:cBhvr>
                                    </p:animEffect>
                                    <p:anim calcmode="lin" valueType="num">
                                      <p:cBhvr>
                                        <p:cTn id="2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5" dur="26">
                                          <p:stCondLst>
                                            <p:cond delay="650"/>
                                          </p:stCondLst>
                                        </p:cTn>
                                        <p:tgtEl>
                                          <p:spTgt spid="14"/>
                                        </p:tgtEl>
                                      </p:cBhvr>
                                      <p:to x="100000" y="60000"/>
                                    </p:animScale>
                                    <p:animScale>
                                      <p:cBhvr>
                                        <p:cTn id="26" dur="166" decel="50000">
                                          <p:stCondLst>
                                            <p:cond delay="676"/>
                                          </p:stCondLst>
                                        </p:cTn>
                                        <p:tgtEl>
                                          <p:spTgt spid="14"/>
                                        </p:tgtEl>
                                      </p:cBhvr>
                                      <p:to x="100000" y="100000"/>
                                    </p:animScale>
                                    <p:animScale>
                                      <p:cBhvr>
                                        <p:cTn id="27" dur="26">
                                          <p:stCondLst>
                                            <p:cond delay="1312"/>
                                          </p:stCondLst>
                                        </p:cTn>
                                        <p:tgtEl>
                                          <p:spTgt spid="14"/>
                                        </p:tgtEl>
                                      </p:cBhvr>
                                      <p:to x="100000" y="80000"/>
                                    </p:animScale>
                                    <p:animScale>
                                      <p:cBhvr>
                                        <p:cTn id="28" dur="166" decel="50000">
                                          <p:stCondLst>
                                            <p:cond delay="1338"/>
                                          </p:stCondLst>
                                        </p:cTn>
                                        <p:tgtEl>
                                          <p:spTgt spid="14"/>
                                        </p:tgtEl>
                                      </p:cBhvr>
                                      <p:to x="100000" y="100000"/>
                                    </p:animScale>
                                    <p:animScale>
                                      <p:cBhvr>
                                        <p:cTn id="29" dur="26">
                                          <p:stCondLst>
                                            <p:cond delay="1642"/>
                                          </p:stCondLst>
                                        </p:cTn>
                                        <p:tgtEl>
                                          <p:spTgt spid="14"/>
                                        </p:tgtEl>
                                      </p:cBhvr>
                                      <p:to x="100000" y="90000"/>
                                    </p:animScale>
                                    <p:animScale>
                                      <p:cBhvr>
                                        <p:cTn id="30" dur="166" decel="50000">
                                          <p:stCondLst>
                                            <p:cond delay="1668"/>
                                          </p:stCondLst>
                                        </p:cTn>
                                        <p:tgtEl>
                                          <p:spTgt spid="14"/>
                                        </p:tgtEl>
                                      </p:cBhvr>
                                      <p:to x="100000" y="100000"/>
                                    </p:animScale>
                                    <p:animScale>
                                      <p:cBhvr>
                                        <p:cTn id="31" dur="26">
                                          <p:stCondLst>
                                            <p:cond delay="1808"/>
                                          </p:stCondLst>
                                        </p:cTn>
                                        <p:tgtEl>
                                          <p:spTgt spid="14"/>
                                        </p:tgtEl>
                                      </p:cBhvr>
                                      <p:to x="100000" y="95000"/>
                                    </p:animScale>
                                    <p:animScale>
                                      <p:cBhvr>
                                        <p:cTn id="32" dur="166" decel="50000">
                                          <p:stCondLst>
                                            <p:cond delay="1834"/>
                                          </p:stCondLst>
                                        </p:cTn>
                                        <p:tgtEl>
                                          <p:spTgt spid="14"/>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1000"/>
                                        <p:tgtEl>
                                          <p:spTgt spid="14"/>
                                        </p:tgtEl>
                                      </p:cBhvr>
                                    </p:animEffect>
                                    <p:anim calcmode="lin" valueType="num">
                                      <p:cBhvr>
                                        <p:cTn id="37" dur="1000"/>
                                        <p:tgtEl>
                                          <p:spTgt spid="14"/>
                                        </p:tgtEl>
                                        <p:attrNameLst>
                                          <p:attrName>ppt_x</p:attrName>
                                        </p:attrNameLst>
                                      </p:cBhvr>
                                      <p:tavLst>
                                        <p:tav tm="0">
                                          <p:val>
                                            <p:strVal val="ppt_x"/>
                                          </p:val>
                                        </p:tav>
                                        <p:tav tm="100000">
                                          <p:val>
                                            <p:strVal val="ppt_x"/>
                                          </p:val>
                                        </p:tav>
                                      </p:tavLst>
                                    </p:anim>
                                    <p:anim calcmode="lin" valueType="num">
                                      <p:cBhvr>
                                        <p:cTn id="38" dur="1000"/>
                                        <p:tgtEl>
                                          <p:spTgt spid="14"/>
                                        </p:tgtEl>
                                        <p:attrNameLst>
                                          <p:attrName>ppt_y</p:attrName>
                                        </p:attrNameLst>
                                      </p:cBhvr>
                                      <p:tavLst>
                                        <p:tav tm="0">
                                          <p:val>
                                            <p:strVal val="ppt_y"/>
                                          </p:val>
                                        </p:tav>
                                        <p:tav tm="100000">
                                          <p:val>
                                            <p:strVal val="ppt_y+.1"/>
                                          </p:val>
                                        </p:tav>
                                      </p:tavLst>
                                    </p:anim>
                                    <p:set>
                                      <p:cBhvr>
                                        <p:cTn id="39" dur="1" fill="hold">
                                          <p:stCondLst>
                                            <p:cond delay="999"/>
                                          </p:stCondLst>
                                        </p:cTn>
                                        <p:tgtEl>
                                          <p:spTgt spid="1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down)">
                                      <p:cBhvr>
                                        <p:cTn id="44" dur="580">
                                          <p:stCondLst>
                                            <p:cond delay="0"/>
                                          </p:stCondLst>
                                        </p:cTn>
                                        <p:tgtEl>
                                          <p:spTgt spid="3"/>
                                        </p:tgtEl>
                                      </p:cBhvr>
                                    </p:animEffect>
                                    <p:anim calcmode="lin" valueType="num">
                                      <p:cBhvr>
                                        <p:cTn id="4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50" dur="26">
                                          <p:stCondLst>
                                            <p:cond delay="650"/>
                                          </p:stCondLst>
                                        </p:cTn>
                                        <p:tgtEl>
                                          <p:spTgt spid="3"/>
                                        </p:tgtEl>
                                      </p:cBhvr>
                                      <p:to x="100000" y="60000"/>
                                    </p:animScale>
                                    <p:animScale>
                                      <p:cBhvr>
                                        <p:cTn id="51" dur="166" decel="50000">
                                          <p:stCondLst>
                                            <p:cond delay="676"/>
                                          </p:stCondLst>
                                        </p:cTn>
                                        <p:tgtEl>
                                          <p:spTgt spid="3"/>
                                        </p:tgtEl>
                                      </p:cBhvr>
                                      <p:to x="100000" y="100000"/>
                                    </p:animScale>
                                    <p:animScale>
                                      <p:cBhvr>
                                        <p:cTn id="52" dur="26">
                                          <p:stCondLst>
                                            <p:cond delay="1312"/>
                                          </p:stCondLst>
                                        </p:cTn>
                                        <p:tgtEl>
                                          <p:spTgt spid="3"/>
                                        </p:tgtEl>
                                      </p:cBhvr>
                                      <p:to x="100000" y="80000"/>
                                    </p:animScale>
                                    <p:animScale>
                                      <p:cBhvr>
                                        <p:cTn id="53" dur="166" decel="50000">
                                          <p:stCondLst>
                                            <p:cond delay="1338"/>
                                          </p:stCondLst>
                                        </p:cTn>
                                        <p:tgtEl>
                                          <p:spTgt spid="3"/>
                                        </p:tgtEl>
                                      </p:cBhvr>
                                      <p:to x="100000" y="100000"/>
                                    </p:animScale>
                                    <p:animScale>
                                      <p:cBhvr>
                                        <p:cTn id="54" dur="26">
                                          <p:stCondLst>
                                            <p:cond delay="1642"/>
                                          </p:stCondLst>
                                        </p:cTn>
                                        <p:tgtEl>
                                          <p:spTgt spid="3"/>
                                        </p:tgtEl>
                                      </p:cBhvr>
                                      <p:to x="100000" y="90000"/>
                                    </p:animScale>
                                    <p:animScale>
                                      <p:cBhvr>
                                        <p:cTn id="55" dur="166" decel="50000">
                                          <p:stCondLst>
                                            <p:cond delay="1668"/>
                                          </p:stCondLst>
                                        </p:cTn>
                                        <p:tgtEl>
                                          <p:spTgt spid="3"/>
                                        </p:tgtEl>
                                      </p:cBhvr>
                                      <p:to x="100000" y="100000"/>
                                    </p:animScale>
                                    <p:animScale>
                                      <p:cBhvr>
                                        <p:cTn id="56" dur="26">
                                          <p:stCondLst>
                                            <p:cond delay="1808"/>
                                          </p:stCondLst>
                                        </p:cTn>
                                        <p:tgtEl>
                                          <p:spTgt spid="3"/>
                                        </p:tgtEl>
                                      </p:cBhvr>
                                      <p:to x="100000" y="95000"/>
                                    </p:animScale>
                                    <p:animScale>
                                      <p:cBhvr>
                                        <p:cTn id="57" dur="166" decel="50000">
                                          <p:stCondLst>
                                            <p:cond delay="1834"/>
                                          </p:stCondLst>
                                        </p:cTn>
                                        <p:tgtEl>
                                          <p:spTgt spid="3"/>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nodeType="clickEffect">
                                  <p:stCondLst>
                                    <p:cond delay="0"/>
                                  </p:stCondLst>
                                  <p:childTnLst>
                                    <p:animEffect transition="out" filter="fade">
                                      <p:cBhvr>
                                        <p:cTn id="61" dur="1000"/>
                                        <p:tgtEl>
                                          <p:spTgt spid="3"/>
                                        </p:tgtEl>
                                      </p:cBhvr>
                                    </p:animEffect>
                                    <p:anim calcmode="lin" valueType="num">
                                      <p:cBhvr>
                                        <p:cTn id="62" dur="1000"/>
                                        <p:tgtEl>
                                          <p:spTgt spid="3"/>
                                        </p:tgtEl>
                                        <p:attrNameLst>
                                          <p:attrName>ppt_x</p:attrName>
                                        </p:attrNameLst>
                                      </p:cBhvr>
                                      <p:tavLst>
                                        <p:tav tm="0">
                                          <p:val>
                                            <p:strVal val="ppt_x"/>
                                          </p:val>
                                        </p:tav>
                                        <p:tav tm="100000">
                                          <p:val>
                                            <p:strVal val="ppt_x"/>
                                          </p:val>
                                        </p:tav>
                                      </p:tavLst>
                                    </p:anim>
                                    <p:anim calcmode="lin" valueType="num">
                                      <p:cBhvr>
                                        <p:cTn id="63" dur="1000"/>
                                        <p:tgtEl>
                                          <p:spTgt spid="3"/>
                                        </p:tgtEl>
                                        <p:attrNameLst>
                                          <p:attrName>ppt_y</p:attrName>
                                        </p:attrNameLst>
                                      </p:cBhvr>
                                      <p:tavLst>
                                        <p:tav tm="0">
                                          <p:val>
                                            <p:strVal val="ppt_y"/>
                                          </p:val>
                                        </p:tav>
                                        <p:tav tm="100000">
                                          <p:val>
                                            <p:strVal val="ppt_y+.1"/>
                                          </p:val>
                                        </p:tav>
                                      </p:tavLst>
                                    </p:anim>
                                    <p:set>
                                      <p:cBhvr>
                                        <p:cTn id="64"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3E76494B-ABDA-4BA1-961A-28F561877286}"/>
              </a:ext>
            </a:extLst>
          </p:cNvPr>
          <p:cNvSpPr txBox="1"/>
          <p:nvPr/>
        </p:nvSpPr>
        <p:spPr>
          <a:xfrm>
            <a:off x="781537" y="1774093"/>
            <a:ext cx="2727569" cy="553998"/>
          </a:xfrm>
          <a:prstGeom prst="rect">
            <a:avLst/>
          </a:prstGeom>
          <a:noFill/>
        </p:spPr>
        <p:txBody>
          <a:bodyPr wrap="square" rtlCol="0">
            <a:spAutoFit/>
          </a:bodyPr>
          <a:lstStyle/>
          <a:p>
            <a:r>
              <a:rPr lang="zh-CN" altLang="en-US" sz="3000" dirty="0">
                <a:ln w="0"/>
                <a:effectLst>
                  <a:outerShdw blurRad="38100" dist="19050" dir="2700000" algn="tl" rotWithShape="0">
                    <a:schemeClr val="dk1">
                      <a:alpha val="40000"/>
                    </a:schemeClr>
                  </a:outerShdw>
                </a:effectLst>
                <a:latin typeface="幼圆" panose="02010509060101010101" pitchFamily="49" charset="-122"/>
                <a:ea typeface="幼圆" panose="02010509060101010101" pitchFamily="49" charset="-122"/>
              </a:rPr>
              <a:t>四、咨询卖家</a:t>
            </a:r>
          </a:p>
        </p:txBody>
      </p:sp>
      <p:sp>
        <p:nvSpPr>
          <p:cNvPr id="3" name="文本框 2">
            <a:extLst>
              <a:ext uri="{FF2B5EF4-FFF2-40B4-BE49-F238E27FC236}">
                <a16:creationId xmlns:a16="http://schemas.microsoft.com/office/drawing/2014/main" xmlns="" id="{39E16547-CBC1-48AC-99E7-A673CBF27D87}"/>
              </a:ext>
            </a:extLst>
          </p:cNvPr>
          <p:cNvSpPr txBox="1"/>
          <p:nvPr/>
        </p:nvSpPr>
        <p:spPr>
          <a:xfrm>
            <a:off x="836246" y="2680677"/>
            <a:ext cx="7393354" cy="830997"/>
          </a:xfrm>
          <a:prstGeom prst="rect">
            <a:avLst/>
          </a:prstGeom>
          <a:noFill/>
        </p:spPr>
        <p:txBody>
          <a:bodyPr wrap="square" rtlCol="0">
            <a:spAutoFit/>
          </a:bodyPr>
          <a:lstStyle/>
          <a:p>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询问卖家有关商品的信息，尤其要问卖家自己对商品的疑问，着重提出。</a:t>
            </a:r>
          </a:p>
        </p:txBody>
      </p:sp>
      <p:grpSp>
        <p:nvGrpSpPr>
          <p:cNvPr id="10" name="组合 9">
            <a:extLst>
              <a:ext uri="{FF2B5EF4-FFF2-40B4-BE49-F238E27FC236}">
                <a16:creationId xmlns:a16="http://schemas.microsoft.com/office/drawing/2014/main" xmlns="" id="{AF3A7EFA-314B-4E90-81DC-D4DEF9AE016C}"/>
              </a:ext>
            </a:extLst>
          </p:cNvPr>
          <p:cNvGrpSpPr/>
          <p:nvPr/>
        </p:nvGrpSpPr>
        <p:grpSpPr>
          <a:xfrm>
            <a:off x="4517524" y="555457"/>
            <a:ext cx="3320716" cy="5903495"/>
            <a:chOff x="2963528" y="477252"/>
            <a:chExt cx="3320716" cy="5903495"/>
          </a:xfrm>
        </p:grpSpPr>
        <p:pic>
          <p:nvPicPr>
            <p:cNvPr id="5" name="图片 4">
              <a:extLst>
                <a:ext uri="{FF2B5EF4-FFF2-40B4-BE49-F238E27FC236}">
                  <a16:creationId xmlns:a16="http://schemas.microsoft.com/office/drawing/2014/main" xmlns="" id="{25610D43-3924-40A9-9D24-532182C6E0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3528" y="477252"/>
              <a:ext cx="3320716" cy="5903495"/>
            </a:xfrm>
            <a:prstGeom prst="rect">
              <a:avLst/>
            </a:prstGeom>
          </p:spPr>
        </p:pic>
        <p:sp>
          <p:nvSpPr>
            <p:cNvPr id="8" name="矩形 7">
              <a:extLst>
                <a:ext uri="{FF2B5EF4-FFF2-40B4-BE49-F238E27FC236}">
                  <a16:creationId xmlns:a16="http://schemas.microsoft.com/office/drawing/2014/main" xmlns="" id="{56D9E83B-20D4-4B66-A9C3-5FD1A0979D68}"/>
                </a:ext>
              </a:extLst>
            </p:cNvPr>
            <p:cNvSpPr/>
            <p:nvPr/>
          </p:nvSpPr>
          <p:spPr>
            <a:xfrm>
              <a:off x="2983832" y="3858126"/>
              <a:ext cx="2855494" cy="4411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xmlns="" id="{C46B9FDC-59B1-4B8F-AF98-E25E956C10DD}"/>
                </a:ext>
              </a:extLst>
            </p:cNvPr>
            <p:cNvSpPr/>
            <p:nvPr/>
          </p:nvSpPr>
          <p:spPr>
            <a:xfrm>
              <a:off x="3433011" y="5951621"/>
              <a:ext cx="417094" cy="393032"/>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xmlns="" id="{21B2150E-A4E2-455F-90DA-7CD54ED19185}"/>
              </a:ext>
            </a:extLst>
          </p:cNvPr>
          <p:cNvGrpSpPr/>
          <p:nvPr/>
        </p:nvGrpSpPr>
        <p:grpSpPr>
          <a:xfrm>
            <a:off x="4532923" y="555457"/>
            <a:ext cx="3333124" cy="5925553"/>
            <a:chOff x="555416" y="631657"/>
            <a:chExt cx="3333124" cy="5925553"/>
          </a:xfrm>
        </p:grpSpPr>
        <p:pic>
          <p:nvPicPr>
            <p:cNvPr id="7" name="图片 6">
              <a:extLst>
                <a:ext uri="{FF2B5EF4-FFF2-40B4-BE49-F238E27FC236}">
                  <a16:creationId xmlns:a16="http://schemas.microsoft.com/office/drawing/2014/main" xmlns="" id="{142AB2DF-06F6-4E8A-963C-35086BE441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416" y="631657"/>
              <a:ext cx="3333124" cy="5925553"/>
            </a:xfrm>
            <a:prstGeom prst="rect">
              <a:avLst/>
            </a:prstGeom>
          </p:spPr>
        </p:pic>
        <p:sp>
          <p:nvSpPr>
            <p:cNvPr id="11" name="矩形 10">
              <a:extLst>
                <a:ext uri="{FF2B5EF4-FFF2-40B4-BE49-F238E27FC236}">
                  <a16:creationId xmlns:a16="http://schemas.microsoft.com/office/drawing/2014/main" xmlns="" id="{60BD8F5B-C350-45C7-B9C0-5260111EA44D}"/>
                </a:ext>
              </a:extLst>
            </p:cNvPr>
            <p:cNvSpPr/>
            <p:nvPr/>
          </p:nvSpPr>
          <p:spPr>
            <a:xfrm>
              <a:off x="1010653" y="938463"/>
              <a:ext cx="1405397" cy="216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FA85BD1F-1590-41A4-BB81-D31A7684AECB}"/>
                </a:ext>
              </a:extLst>
            </p:cNvPr>
            <p:cNvSpPr/>
            <p:nvPr/>
          </p:nvSpPr>
          <p:spPr>
            <a:xfrm>
              <a:off x="1211179" y="1884947"/>
              <a:ext cx="1291390" cy="1661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BFEC813E-7630-48D7-8332-7BE5F41E8F5F}"/>
                </a:ext>
              </a:extLst>
            </p:cNvPr>
            <p:cNvSpPr/>
            <p:nvPr/>
          </p:nvSpPr>
          <p:spPr>
            <a:xfrm>
              <a:off x="1211179" y="3216442"/>
              <a:ext cx="1949116" cy="537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391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1000" fill="hold"/>
                                        <p:tgtEl>
                                          <p:spTgt spid="16"/>
                                        </p:tgtEl>
                                        <p:attrNameLst>
                                          <p:attrName>ppt_w</p:attrName>
                                        </p:attrNameLst>
                                      </p:cBhvr>
                                      <p:tavLst>
                                        <p:tav tm="0">
                                          <p:val>
                                            <p:fltVal val="0"/>
                                          </p:val>
                                        </p:tav>
                                        <p:tav tm="100000">
                                          <p:val>
                                            <p:strVal val="#ppt_w"/>
                                          </p:val>
                                        </p:tav>
                                      </p:tavLst>
                                    </p:anim>
                                    <p:anim calcmode="lin" valueType="num">
                                      <p:cBhvr>
                                        <p:cTn id="27" dur="1000" fill="hold"/>
                                        <p:tgtEl>
                                          <p:spTgt spid="16"/>
                                        </p:tgtEl>
                                        <p:attrNameLst>
                                          <p:attrName>ppt_h</p:attrName>
                                        </p:attrNameLst>
                                      </p:cBhvr>
                                      <p:tavLst>
                                        <p:tav tm="0">
                                          <p:val>
                                            <p:fltVal val="0"/>
                                          </p:val>
                                        </p:tav>
                                        <p:tav tm="100000">
                                          <p:val>
                                            <p:strVal val="#ppt_h"/>
                                          </p:val>
                                        </p:tav>
                                      </p:tavLst>
                                    </p:anim>
                                    <p:anim calcmode="lin" valueType="num">
                                      <p:cBhvr>
                                        <p:cTn id="28" dur="1000" fill="hold"/>
                                        <p:tgtEl>
                                          <p:spTgt spid="16"/>
                                        </p:tgtEl>
                                        <p:attrNameLst>
                                          <p:attrName>style.rotation</p:attrName>
                                        </p:attrNameLst>
                                      </p:cBhvr>
                                      <p:tavLst>
                                        <p:tav tm="0">
                                          <p:val>
                                            <p:fltVal val="90"/>
                                          </p:val>
                                        </p:tav>
                                        <p:tav tm="100000">
                                          <p:val>
                                            <p:fltVal val="0"/>
                                          </p:val>
                                        </p:tav>
                                      </p:tavLst>
                                    </p:anim>
                                    <p:animEffect transition="in" filter="fade">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448435" y="2921635"/>
            <a:ext cx="6751320" cy="1014730"/>
          </a:xfrm>
          <a:prstGeom prst="rect">
            <a:avLst/>
          </a:prstGeom>
          <a:noFill/>
        </p:spPr>
        <p:txBody>
          <a:bodyPr wrap="square" rtlCol="0">
            <a:spAutoFit/>
          </a:bodyPr>
          <a:lstStyle/>
          <a:p>
            <a:r>
              <a:rPr lang="zh-CN" altLang="en-US" sz="60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幼圆" panose="02010509060101010101" charset="-122"/>
                <a:ea typeface="幼圆" panose="02010509060101010101" charset="-122"/>
              </a:rPr>
              <a:t>淘宝商品购买流程</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701577" y="1616501"/>
            <a:ext cx="7848451" cy="830997"/>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、填写基本信息，必要时与卖家联系咨询，确认无误后点击</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立刻购买</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或</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加入购物车</a:t>
            </a:r>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sp>
        <p:nvSpPr>
          <p:cNvPr id="8" name="文本框 7"/>
          <p:cNvSpPr txBox="1"/>
          <p:nvPr/>
        </p:nvSpPr>
        <p:spPr>
          <a:xfrm>
            <a:off x="701576" y="2465084"/>
            <a:ext cx="7848453" cy="1200329"/>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、确认收货地址、购买数量、运送方式等要素，点击“确认无误，购买”。如果您选择了货到付款，点此查看如何使用。</a:t>
            </a:r>
          </a:p>
        </p:txBody>
      </p:sp>
      <p:sp>
        <p:nvSpPr>
          <p:cNvPr id="9" name="文本框 8"/>
          <p:cNvSpPr txBox="1"/>
          <p:nvPr/>
        </p:nvSpPr>
        <p:spPr>
          <a:xfrm>
            <a:off x="701577" y="3657595"/>
            <a:ext cx="7848453" cy="1569660"/>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、进入“我的淘宝”—“我是买家”—“已买到的宝贝”页面查找到对应的交易记录，交易状态显示“等待买家付款”，该状态下卖家可以修改交易价格，待交易付款金额确认无误后，点击“付款”。</a:t>
            </a:r>
          </a:p>
        </p:txBody>
      </p:sp>
      <p:sp>
        <p:nvSpPr>
          <p:cNvPr id="21" name="文本框 20"/>
          <p:cNvSpPr txBox="1"/>
          <p:nvPr/>
        </p:nvSpPr>
        <p:spPr>
          <a:xfrm>
            <a:off x="701575" y="5223862"/>
            <a:ext cx="7848453" cy="461665"/>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、卖家发货后，待收到货物确认无误，点击确认收货。</a:t>
            </a:r>
          </a:p>
        </p:txBody>
      </p:sp>
      <p:sp>
        <p:nvSpPr>
          <p:cNvPr id="22" name="文本框 21"/>
          <p:cNvSpPr txBox="1"/>
          <p:nvPr/>
        </p:nvSpPr>
        <p:spPr>
          <a:xfrm>
            <a:off x="701575" y="5753421"/>
            <a:ext cx="7848453" cy="461665"/>
          </a:xfrm>
          <a:prstGeom prst="rect">
            <a:avLst/>
          </a:prstGeom>
          <a:noFill/>
        </p:spPr>
        <p:txBody>
          <a:bodyPr wrap="square" rtlCol="0">
            <a:spAutoFit/>
          </a:bodyPr>
          <a:lstStyle/>
          <a:p>
            <a:r>
              <a:rPr lang="en-US" altLang="zh-CN"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5</a:t>
            </a:r>
            <a:r>
              <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、输入支付密码，完成交易</a:t>
            </a:r>
          </a:p>
        </p:txBody>
      </p:sp>
      <p:grpSp>
        <p:nvGrpSpPr>
          <p:cNvPr id="19" name="组合 18">
            <a:extLst>
              <a:ext uri="{FF2B5EF4-FFF2-40B4-BE49-F238E27FC236}">
                <a16:creationId xmlns:a16="http://schemas.microsoft.com/office/drawing/2014/main" xmlns="" id="{E54A0109-DCD2-43A8-974E-B1F80F87112E}"/>
              </a:ext>
            </a:extLst>
          </p:cNvPr>
          <p:cNvGrpSpPr/>
          <p:nvPr/>
        </p:nvGrpSpPr>
        <p:grpSpPr>
          <a:xfrm>
            <a:off x="5119077" y="609600"/>
            <a:ext cx="3360615" cy="5605486"/>
            <a:chOff x="5420091" y="1086338"/>
            <a:chExt cx="2872032" cy="5061760"/>
          </a:xfrm>
        </p:grpSpPr>
        <p:pic>
          <p:nvPicPr>
            <p:cNvPr id="16" name="图片 15">
              <a:extLst>
                <a:ext uri="{FF2B5EF4-FFF2-40B4-BE49-F238E27FC236}">
                  <a16:creationId xmlns:a16="http://schemas.microsoft.com/office/drawing/2014/main" xmlns="" id="{1D206324-74CA-4A5D-9C17-CF91189A53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0091" y="1086338"/>
              <a:ext cx="2815737" cy="5005754"/>
            </a:xfrm>
            <a:prstGeom prst="rect">
              <a:avLst/>
            </a:prstGeom>
          </p:spPr>
        </p:pic>
        <p:sp>
          <p:nvSpPr>
            <p:cNvPr id="17" name="矩形 16">
              <a:extLst>
                <a:ext uri="{FF2B5EF4-FFF2-40B4-BE49-F238E27FC236}">
                  <a16:creationId xmlns:a16="http://schemas.microsoft.com/office/drawing/2014/main" xmlns="" id="{E205A6BD-9DDE-4FBE-B1AE-39DA141E7C03}"/>
                </a:ext>
              </a:extLst>
            </p:cNvPr>
            <p:cNvSpPr/>
            <p:nvPr/>
          </p:nvSpPr>
          <p:spPr>
            <a:xfrm>
              <a:off x="5482614" y="3960082"/>
              <a:ext cx="2270248" cy="3540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808EA32F-29AA-4810-8669-150C1DF8CAB5}"/>
                </a:ext>
              </a:extLst>
            </p:cNvPr>
            <p:cNvSpPr/>
            <p:nvPr/>
          </p:nvSpPr>
          <p:spPr>
            <a:xfrm>
              <a:off x="6518030" y="5675102"/>
              <a:ext cx="1774093" cy="472996"/>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a:extLst>
              <a:ext uri="{FF2B5EF4-FFF2-40B4-BE49-F238E27FC236}">
                <a16:creationId xmlns:a16="http://schemas.microsoft.com/office/drawing/2014/main" xmlns="" id="{6A70085B-98BB-4BC5-9845-869B3019F7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1309" y="609600"/>
            <a:ext cx="3360615" cy="5605486"/>
          </a:xfrm>
          <a:prstGeom prst="rect">
            <a:avLst/>
          </a:prstGeom>
        </p:spPr>
      </p:pic>
      <p:grpSp>
        <p:nvGrpSpPr>
          <p:cNvPr id="39" name="组合 38">
            <a:extLst>
              <a:ext uri="{FF2B5EF4-FFF2-40B4-BE49-F238E27FC236}">
                <a16:creationId xmlns:a16="http://schemas.microsoft.com/office/drawing/2014/main" xmlns="" id="{21304A1A-7CA7-41E3-8912-B7C36D4B7A5B}"/>
              </a:ext>
            </a:extLst>
          </p:cNvPr>
          <p:cNvGrpSpPr/>
          <p:nvPr/>
        </p:nvGrpSpPr>
        <p:grpSpPr>
          <a:xfrm>
            <a:off x="5121308" y="610883"/>
            <a:ext cx="3360615" cy="5604203"/>
            <a:chOff x="2882510" y="311839"/>
            <a:chExt cx="3453179" cy="6138985"/>
          </a:xfrm>
        </p:grpSpPr>
        <p:pic>
          <p:nvPicPr>
            <p:cNvPr id="31" name="图片 30">
              <a:extLst>
                <a:ext uri="{FF2B5EF4-FFF2-40B4-BE49-F238E27FC236}">
                  <a16:creationId xmlns:a16="http://schemas.microsoft.com/office/drawing/2014/main" xmlns="" id="{7556B0B0-3A45-4294-95C5-56A14F519C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2510" y="311839"/>
              <a:ext cx="3453179" cy="6138985"/>
            </a:xfrm>
            <a:prstGeom prst="rect">
              <a:avLst/>
            </a:prstGeom>
          </p:spPr>
        </p:pic>
        <p:sp>
          <p:nvSpPr>
            <p:cNvPr id="32" name="矩形 31">
              <a:extLst>
                <a:ext uri="{FF2B5EF4-FFF2-40B4-BE49-F238E27FC236}">
                  <a16:creationId xmlns:a16="http://schemas.microsoft.com/office/drawing/2014/main" xmlns="" id="{32DF608A-31B1-4C51-ACE2-22D7F39D7129}"/>
                </a:ext>
              </a:extLst>
            </p:cNvPr>
            <p:cNvSpPr/>
            <p:nvPr/>
          </p:nvSpPr>
          <p:spPr>
            <a:xfrm>
              <a:off x="3884246" y="1156677"/>
              <a:ext cx="320431" cy="179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xmlns="" id="{85C07C7E-CB08-4190-94D7-FA89087FF7C3}"/>
                </a:ext>
              </a:extLst>
            </p:cNvPr>
            <p:cNvSpPr/>
            <p:nvPr/>
          </p:nvSpPr>
          <p:spPr>
            <a:xfrm>
              <a:off x="4876800" y="1156677"/>
              <a:ext cx="1117600" cy="179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xmlns="" id="{918787F2-E6EA-4931-81B9-AF8B03ABEBEF}"/>
                </a:ext>
              </a:extLst>
            </p:cNvPr>
            <p:cNvSpPr/>
            <p:nvPr/>
          </p:nvSpPr>
          <p:spPr>
            <a:xfrm>
              <a:off x="3884246" y="1430215"/>
              <a:ext cx="2237858" cy="1250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669079D6-4427-406D-85FC-E313684406E2}"/>
                </a:ext>
              </a:extLst>
            </p:cNvPr>
            <p:cNvSpPr/>
            <p:nvPr/>
          </p:nvSpPr>
          <p:spPr>
            <a:xfrm>
              <a:off x="3282462" y="1554479"/>
              <a:ext cx="922215" cy="1414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xmlns="" id="{CCA82F20-DC02-4380-978F-5DE8D72B6F05}"/>
                </a:ext>
              </a:extLst>
            </p:cNvPr>
            <p:cNvSpPr/>
            <p:nvPr/>
          </p:nvSpPr>
          <p:spPr>
            <a:xfrm>
              <a:off x="3201010" y="2204190"/>
              <a:ext cx="933328" cy="16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xmlns="" id="{928A44A9-5335-469D-835D-096E7AB502E9}"/>
              </a:ext>
            </a:extLst>
          </p:cNvPr>
          <p:cNvGrpSpPr/>
          <p:nvPr/>
        </p:nvGrpSpPr>
        <p:grpSpPr>
          <a:xfrm>
            <a:off x="5121306" y="609600"/>
            <a:ext cx="3360617" cy="5974430"/>
            <a:chOff x="5119075" y="609600"/>
            <a:chExt cx="3360617" cy="5974430"/>
          </a:xfrm>
        </p:grpSpPr>
        <p:pic>
          <p:nvPicPr>
            <p:cNvPr id="41" name="图片 40">
              <a:extLst>
                <a:ext uri="{FF2B5EF4-FFF2-40B4-BE49-F238E27FC236}">
                  <a16:creationId xmlns:a16="http://schemas.microsoft.com/office/drawing/2014/main" xmlns="" id="{C60FB2EB-B201-4B0F-9584-53600115DB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9075" y="609600"/>
              <a:ext cx="3360617" cy="5974430"/>
            </a:xfrm>
            <a:prstGeom prst="rect">
              <a:avLst/>
            </a:prstGeom>
          </p:spPr>
        </p:pic>
        <p:sp>
          <p:nvSpPr>
            <p:cNvPr id="42" name="矩形 41">
              <a:extLst>
                <a:ext uri="{FF2B5EF4-FFF2-40B4-BE49-F238E27FC236}">
                  <a16:creationId xmlns:a16="http://schemas.microsoft.com/office/drawing/2014/main" xmlns="" id="{01EEA73A-0A1E-4088-BA7F-E3738F817CBD}"/>
                </a:ext>
              </a:extLst>
            </p:cNvPr>
            <p:cNvSpPr/>
            <p:nvPr/>
          </p:nvSpPr>
          <p:spPr>
            <a:xfrm>
              <a:off x="5431270" y="1745274"/>
              <a:ext cx="844484" cy="2554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xmlns="" id="{8D61266F-9297-45C7-81F5-3D1107DC3AC6}"/>
                </a:ext>
              </a:extLst>
            </p:cNvPr>
            <p:cNvSpPr/>
            <p:nvPr/>
          </p:nvSpPr>
          <p:spPr>
            <a:xfrm>
              <a:off x="6010031" y="2125785"/>
              <a:ext cx="1735015" cy="437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xmlns="" id="{679AA8AC-0038-4E5B-8C32-7742C0AD2967}"/>
              </a:ext>
            </a:extLst>
          </p:cNvPr>
          <p:cNvGrpSpPr/>
          <p:nvPr/>
        </p:nvGrpSpPr>
        <p:grpSpPr>
          <a:xfrm>
            <a:off x="5119077" y="609600"/>
            <a:ext cx="3418010" cy="6076462"/>
            <a:chOff x="5119077" y="609600"/>
            <a:chExt cx="3418010" cy="6076462"/>
          </a:xfrm>
        </p:grpSpPr>
        <p:pic>
          <p:nvPicPr>
            <p:cNvPr id="46" name="图片 45">
              <a:extLst>
                <a:ext uri="{FF2B5EF4-FFF2-40B4-BE49-F238E27FC236}">
                  <a16:creationId xmlns:a16="http://schemas.microsoft.com/office/drawing/2014/main" xmlns="" id="{77E8756E-8ABD-46D7-84F3-3A176B49BC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9077" y="609600"/>
              <a:ext cx="3418010" cy="6076462"/>
            </a:xfrm>
            <a:prstGeom prst="rect">
              <a:avLst/>
            </a:prstGeom>
          </p:spPr>
        </p:pic>
        <p:sp>
          <p:nvSpPr>
            <p:cNvPr id="47" name="矩形 46">
              <a:extLst>
                <a:ext uri="{FF2B5EF4-FFF2-40B4-BE49-F238E27FC236}">
                  <a16:creationId xmlns:a16="http://schemas.microsoft.com/office/drawing/2014/main" xmlns="" id="{0606DCE1-39F6-4343-9B31-D495C1214A17}"/>
                </a:ext>
              </a:extLst>
            </p:cNvPr>
            <p:cNvSpPr/>
            <p:nvPr/>
          </p:nvSpPr>
          <p:spPr>
            <a:xfrm>
              <a:off x="6520464" y="1631835"/>
              <a:ext cx="1085497" cy="4939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a:extLst>
              <a:ext uri="{FF2B5EF4-FFF2-40B4-BE49-F238E27FC236}">
                <a16:creationId xmlns:a16="http://schemas.microsoft.com/office/drawing/2014/main" xmlns="" id="{CE5C9DF4-8003-4C2D-9E29-75B1BF2285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12483" y="597877"/>
            <a:ext cx="3424604" cy="6088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3"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1+#ppt_w/2"/>
                                          </p:val>
                                        </p:tav>
                                        <p:tav tm="100000">
                                          <p:val>
                                            <p:strVal val="#ppt_x"/>
                                          </p:val>
                                        </p:tav>
                                      </p:tavLst>
                                    </p:anim>
                                    <p:anim calcmode="lin" valueType="num">
                                      <p:cBhvr additive="base">
                                        <p:cTn id="31"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9"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0-#ppt_w/2"/>
                                          </p:val>
                                        </p:tav>
                                        <p:tav tm="100000">
                                          <p:val>
                                            <p:strVal val="#ppt_x"/>
                                          </p:val>
                                        </p:tav>
                                      </p:tavLst>
                                    </p:anim>
                                    <p:anim calcmode="lin" valueType="num">
                                      <p:cBhvr additive="base">
                                        <p:cTn id="42"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00" fill="hold"/>
                                        <p:tgtEl>
                                          <p:spTgt spid="44"/>
                                        </p:tgtEl>
                                        <p:attrNameLst>
                                          <p:attrName>ppt_x</p:attrName>
                                        </p:attrNameLst>
                                      </p:cBhvr>
                                      <p:tavLst>
                                        <p:tav tm="0">
                                          <p:val>
                                            <p:strVal val="0-#ppt_w/2"/>
                                          </p:val>
                                        </p:tav>
                                        <p:tav tm="100000">
                                          <p:val>
                                            <p:strVal val="#ppt_x"/>
                                          </p:val>
                                        </p:tav>
                                      </p:tavLst>
                                    </p:anim>
                                    <p:anim calcmode="lin" valueType="num">
                                      <p:cBhvr additive="base">
                                        <p:cTn id="59"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44"/>
                                        </p:tgtEl>
                                      </p:cBhvr>
                                    </p:animEffect>
                                    <p:set>
                                      <p:cBhvr>
                                        <p:cTn id="64" dur="1" fill="hold">
                                          <p:stCondLst>
                                            <p:cond delay="499"/>
                                          </p:stCondLst>
                                        </p:cTn>
                                        <p:tgtEl>
                                          <p:spTgt spid="4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12" fill="hold" nodeType="clickEffect">
                                  <p:stCondLst>
                                    <p:cond delay="0"/>
                                  </p:stCondLst>
                                  <p:childTnLst>
                                    <p:set>
                                      <p:cBhvr>
                                        <p:cTn id="68" dur="1" fill="hold">
                                          <p:stCondLst>
                                            <p:cond delay="0"/>
                                          </p:stCondLst>
                                        </p:cTn>
                                        <p:tgtEl>
                                          <p:spTgt spid="48"/>
                                        </p:tgtEl>
                                        <p:attrNameLst>
                                          <p:attrName>style.visibility</p:attrName>
                                        </p:attrNameLst>
                                      </p:cBhvr>
                                      <p:to>
                                        <p:strVal val="visible"/>
                                      </p:to>
                                    </p:set>
                                    <p:anim calcmode="lin" valueType="num">
                                      <p:cBhvr additive="base">
                                        <p:cTn id="69" dur="500" fill="hold"/>
                                        <p:tgtEl>
                                          <p:spTgt spid="48"/>
                                        </p:tgtEl>
                                        <p:attrNameLst>
                                          <p:attrName>ppt_x</p:attrName>
                                        </p:attrNameLst>
                                      </p:cBhvr>
                                      <p:tavLst>
                                        <p:tav tm="0">
                                          <p:val>
                                            <p:strVal val="0-#ppt_w/2"/>
                                          </p:val>
                                        </p:tav>
                                        <p:tav tm="100000">
                                          <p:val>
                                            <p:strVal val="#ppt_x"/>
                                          </p:val>
                                        </p:tav>
                                      </p:tavLst>
                                    </p:anim>
                                    <p:anim calcmode="lin" valueType="num">
                                      <p:cBhvr additive="base">
                                        <p:cTn id="7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48"/>
                                        </p:tgtEl>
                                      </p:cBhvr>
                                    </p:animEffect>
                                    <p:set>
                                      <p:cBhvr>
                                        <p:cTn id="75" dur="1" fill="hold">
                                          <p:stCondLst>
                                            <p:cond delay="499"/>
                                          </p:stCondLst>
                                        </p:cTn>
                                        <p:tgtEl>
                                          <p:spTgt spid="4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additive="base">
                                        <p:cTn id="80" dur="500" fill="hold"/>
                                        <p:tgtEl>
                                          <p:spTgt spid="21"/>
                                        </p:tgtEl>
                                        <p:attrNameLst>
                                          <p:attrName>ppt_x</p:attrName>
                                        </p:attrNameLst>
                                      </p:cBhvr>
                                      <p:tavLst>
                                        <p:tav tm="0">
                                          <p:val>
                                            <p:strVal val="#ppt_x"/>
                                          </p:val>
                                        </p:tav>
                                        <p:tav tm="100000">
                                          <p:val>
                                            <p:strVal val="#ppt_x"/>
                                          </p:val>
                                        </p:tav>
                                      </p:tavLst>
                                    </p:anim>
                                    <p:anim calcmode="lin" valueType="num">
                                      <p:cBhvr additive="base">
                                        <p:cTn id="8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 calcmode="lin" valueType="num">
                                      <p:cBhvr additive="base">
                                        <p:cTn id="86" dur="500" fill="hold"/>
                                        <p:tgtEl>
                                          <p:spTgt spid="22"/>
                                        </p:tgtEl>
                                        <p:attrNameLst>
                                          <p:attrName>ppt_x</p:attrName>
                                        </p:attrNameLst>
                                      </p:cBhvr>
                                      <p:tavLst>
                                        <p:tav tm="0">
                                          <p:val>
                                            <p:strVal val="#ppt_x"/>
                                          </p:val>
                                        </p:tav>
                                        <p:tav tm="100000">
                                          <p:val>
                                            <p:strVal val="#ppt_x"/>
                                          </p:val>
                                        </p:tav>
                                      </p:tavLst>
                                    </p:anim>
                                    <p:anim calcmode="lin" valueType="num">
                                      <p:cBhvr additive="base">
                                        <p:cTn id="8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50"/>
                                        </p:tgtEl>
                                        <p:attrNameLst>
                                          <p:attrName>style.visibility</p:attrName>
                                        </p:attrNameLst>
                                      </p:cBhvr>
                                      <p:to>
                                        <p:strVal val="visible"/>
                                      </p:to>
                                    </p:set>
                                    <p:anim calcmode="lin" valueType="num">
                                      <p:cBhvr additive="base">
                                        <p:cTn id="92" dur="500" fill="hold"/>
                                        <p:tgtEl>
                                          <p:spTgt spid="50"/>
                                        </p:tgtEl>
                                        <p:attrNameLst>
                                          <p:attrName>ppt_x</p:attrName>
                                        </p:attrNameLst>
                                      </p:cBhvr>
                                      <p:tavLst>
                                        <p:tav tm="0">
                                          <p:val>
                                            <p:strVal val="#ppt_x"/>
                                          </p:val>
                                        </p:tav>
                                        <p:tav tm="100000">
                                          <p:val>
                                            <p:strVal val="#ppt_x"/>
                                          </p:val>
                                        </p:tav>
                                      </p:tavLst>
                                    </p:anim>
                                    <p:anim calcmode="lin" valueType="num">
                                      <p:cBhvr additive="base">
                                        <p:cTn id="9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50"/>
                                        </p:tgtEl>
                                      </p:cBhvr>
                                    </p:animEffect>
                                    <p:set>
                                      <p:cBhvr>
                                        <p:cTn id="98"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21" grpId="0"/>
      <p:bldP spid="2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497</Words>
  <Application>Microsoft Office PowerPoint</Application>
  <PresentationFormat>全屏显示(4:3)</PresentationFormat>
  <Paragraphs>36</Paragraphs>
  <Slides>15</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黑体</vt:lpstr>
      <vt:lpstr>宋体</vt:lpstr>
      <vt:lpstr>幼圆</vt:lpstr>
      <vt:lpstr>Arial</vt:lpstr>
      <vt:lpstr>Calibri</vt:lpstr>
      <vt:lpstr>Calibri Light</vt:lpstr>
      <vt:lpstr>Office 主题</vt:lpstr>
      <vt:lpstr>PowerPoint 演示文稿</vt:lpstr>
      <vt:lpstr>淘宝教程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李晓文</cp:lastModifiedBy>
  <cp:revision>18</cp:revision>
  <dcterms:created xsi:type="dcterms:W3CDTF">2015-05-05T08:02:00Z</dcterms:created>
  <dcterms:modified xsi:type="dcterms:W3CDTF">2017-08-25T01:37:01Z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